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40"/>
  </p:notesMasterIdLst>
  <p:handoutMasterIdLst>
    <p:handoutMasterId r:id="rId41"/>
  </p:handoutMasterIdLst>
  <p:sldIdLst>
    <p:sldId id="318" r:id="rId2"/>
    <p:sldId id="319" r:id="rId3"/>
    <p:sldId id="327" r:id="rId4"/>
    <p:sldId id="320" r:id="rId5"/>
    <p:sldId id="321" r:id="rId6"/>
    <p:sldId id="333" r:id="rId7"/>
    <p:sldId id="334" r:id="rId8"/>
    <p:sldId id="324" r:id="rId9"/>
    <p:sldId id="328" r:id="rId10"/>
    <p:sldId id="329" r:id="rId11"/>
    <p:sldId id="330" r:id="rId12"/>
    <p:sldId id="336" r:id="rId13"/>
    <p:sldId id="331" r:id="rId14"/>
    <p:sldId id="332" r:id="rId15"/>
    <p:sldId id="322" r:id="rId16"/>
    <p:sldId id="337" r:id="rId17"/>
    <p:sldId id="323" r:id="rId18"/>
    <p:sldId id="341" r:id="rId19"/>
    <p:sldId id="325" r:id="rId20"/>
    <p:sldId id="326" r:id="rId21"/>
    <p:sldId id="338" r:id="rId22"/>
    <p:sldId id="357" r:id="rId23"/>
    <p:sldId id="339" r:id="rId24"/>
    <p:sldId id="340" r:id="rId25"/>
    <p:sldId id="352" r:id="rId26"/>
    <p:sldId id="342" r:id="rId27"/>
    <p:sldId id="343" r:id="rId28"/>
    <p:sldId id="353" r:id="rId29"/>
    <p:sldId id="347" r:id="rId30"/>
    <p:sldId id="346" r:id="rId31"/>
    <p:sldId id="344" r:id="rId32"/>
    <p:sldId id="345" r:id="rId33"/>
    <p:sldId id="348" r:id="rId34"/>
    <p:sldId id="354" r:id="rId35"/>
    <p:sldId id="355" r:id="rId36"/>
    <p:sldId id="356" r:id="rId37"/>
    <p:sldId id="358" r:id="rId38"/>
    <p:sldId id="349" r:id="rId39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ABD4"/>
    <a:srgbClr val="660033"/>
    <a:srgbClr val="FF3300"/>
    <a:srgbClr val="008000"/>
    <a:srgbClr val="00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C7A082-C603-4CE0-A169-51240F0C1944}" v="834" dt="2023-07-22T01:46:52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989" autoAdjust="0"/>
    <p:restoredTop sz="94660"/>
  </p:normalViewPr>
  <p:slideViewPr>
    <p:cSldViewPr>
      <p:cViewPr varScale="1">
        <p:scale>
          <a:sx n="114" d="100"/>
          <a:sy n="114" d="100"/>
        </p:scale>
        <p:origin x="106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3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홍석" userId="ba5bdcd3-7d32-458d-bc73-c22f975a5e57" providerId="ADAL" clId="{407FC7D5-D46D-4C6C-95A3-407B7B8C3EBB}"/>
    <pc:docChg chg="undo custSel addSld delSld modSld sldOrd">
      <pc:chgData name="최홍석" userId="ba5bdcd3-7d32-458d-bc73-c22f975a5e57" providerId="ADAL" clId="{407FC7D5-D46D-4C6C-95A3-407B7B8C3EBB}" dt="2023-07-18T15:13:30.812" v="4053" actId="1076"/>
      <pc:docMkLst>
        <pc:docMk/>
      </pc:docMkLst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58"/>
        </pc:sldMkLst>
      </pc:sldChg>
      <pc:sldChg chg="modSp mod">
        <pc:chgData name="최홍석" userId="ba5bdcd3-7d32-458d-bc73-c22f975a5e57" providerId="ADAL" clId="{407FC7D5-D46D-4C6C-95A3-407B7B8C3EBB}" dt="2023-07-18T14:37:31.022" v="459" actId="20577"/>
        <pc:sldMkLst>
          <pc:docMk/>
          <pc:sldMk cId="0" sldId="261"/>
        </pc:sldMkLst>
        <pc:spChg chg="mod">
          <ac:chgData name="최홍석" userId="ba5bdcd3-7d32-458d-bc73-c22f975a5e57" providerId="ADAL" clId="{407FC7D5-D46D-4C6C-95A3-407B7B8C3EBB}" dt="2023-07-18T14:37:31.022" v="459" actId="20577"/>
          <ac:spMkLst>
            <pc:docMk/>
            <pc:sldMk cId="0" sldId="261"/>
            <ac:spMk id="8195" creationId="{00000000-0000-0000-0000-000000000000}"/>
          </ac:spMkLst>
        </pc:spChg>
      </pc:sldChg>
      <pc:sldChg chg="addSp modSp mod">
        <pc:chgData name="최홍석" userId="ba5bdcd3-7d32-458d-bc73-c22f975a5e57" providerId="ADAL" clId="{407FC7D5-D46D-4C6C-95A3-407B7B8C3EBB}" dt="2023-07-18T14:40:16.741" v="497" actId="14100"/>
        <pc:sldMkLst>
          <pc:docMk/>
          <pc:sldMk cId="0" sldId="263"/>
        </pc:sldMkLst>
        <pc:spChg chg="add mod">
          <ac:chgData name="최홍석" userId="ba5bdcd3-7d32-458d-bc73-c22f975a5e57" providerId="ADAL" clId="{407FC7D5-D46D-4C6C-95A3-407B7B8C3EBB}" dt="2023-07-18T14:39:34.453" v="465" actId="208"/>
          <ac:spMkLst>
            <pc:docMk/>
            <pc:sldMk cId="0" sldId="263"/>
            <ac:spMk id="2" creationId="{A414C171-EB60-3900-E35E-5CB7098DA2A1}"/>
          </ac:spMkLst>
        </pc:spChg>
        <pc:spChg chg="add mod">
          <ac:chgData name="최홍석" userId="ba5bdcd3-7d32-458d-bc73-c22f975a5e57" providerId="ADAL" clId="{407FC7D5-D46D-4C6C-95A3-407B7B8C3EBB}" dt="2023-07-18T14:40:16.741" v="497" actId="14100"/>
          <ac:spMkLst>
            <pc:docMk/>
            <pc:sldMk cId="0" sldId="263"/>
            <ac:spMk id="3" creationId="{6563131F-A336-915E-ADD4-575B27675C93}"/>
          </ac:spMkLst>
        </pc:spChg>
      </pc:sldChg>
      <pc:sldChg chg="addSp modSp mod">
        <pc:chgData name="최홍석" userId="ba5bdcd3-7d32-458d-bc73-c22f975a5e57" providerId="ADAL" clId="{407FC7D5-D46D-4C6C-95A3-407B7B8C3EBB}" dt="2023-07-18T14:41:46.355" v="573" actId="14100"/>
        <pc:sldMkLst>
          <pc:docMk/>
          <pc:sldMk cId="0" sldId="264"/>
        </pc:sldMkLst>
        <pc:spChg chg="add mod">
          <ac:chgData name="최홍석" userId="ba5bdcd3-7d32-458d-bc73-c22f975a5e57" providerId="ADAL" clId="{407FC7D5-D46D-4C6C-95A3-407B7B8C3EBB}" dt="2023-07-18T14:41:46.355" v="573" actId="14100"/>
          <ac:spMkLst>
            <pc:docMk/>
            <pc:sldMk cId="0" sldId="264"/>
            <ac:spMk id="3" creationId="{66150FC6-739B-AF64-8C77-521BD1695DCE}"/>
          </ac:spMkLst>
        </pc:spChg>
      </pc:sldChg>
      <pc:sldChg chg="addSp modSp mod">
        <pc:chgData name="최홍석" userId="ba5bdcd3-7d32-458d-bc73-c22f975a5e57" providerId="ADAL" clId="{407FC7D5-D46D-4C6C-95A3-407B7B8C3EBB}" dt="2023-07-18T14:43:06.330" v="576" actId="1076"/>
        <pc:sldMkLst>
          <pc:docMk/>
          <pc:sldMk cId="0" sldId="268"/>
        </pc:sldMkLst>
        <pc:picChg chg="add mod">
          <ac:chgData name="최홍석" userId="ba5bdcd3-7d32-458d-bc73-c22f975a5e57" providerId="ADAL" clId="{407FC7D5-D46D-4C6C-95A3-407B7B8C3EBB}" dt="2023-07-18T14:43:06.330" v="576" actId="1076"/>
          <ac:picMkLst>
            <pc:docMk/>
            <pc:sldMk cId="0" sldId="268"/>
            <ac:picMk id="3" creationId="{5042AA1C-0C12-0DBF-62AB-21674CAE5E62}"/>
          </ac:picMkLst>
        </pc:picChg>
      </pc:sldChg>
      <pc:sldChg chg="addSp modSp mod">
        <pc:chgData name="최홍석" userId="ba5bdcd3-7d32-458d-bc73-c22f975a5e57" providerId="ADAL" clId="{407FC7D5-D46D-4C6C-95A3-407B7B8C3EBB}" dt="2023-07-18T14:45:34.094" v="679" actId="6549"/>
        <pc:sldMkLst>
          <pc:docMk/>
          <pc:sldMk cId="0" sldId="270"/>
        </pc:sldMkLst>
        <pc:spChg chg="add mod">
          <ac:chgData name="최홍석" userId="ba5bdcd3-7d32-458d-bc73-c22f975a5e57" providerId="ADAL" clId="{407FC7D5-D46D-4C6C-95A3-407B7B8C3EBB}" dt="2023-07-18T14:44:11.789" v="633" actId="14100"/>
          <ac:spMkLst>
            <pc:docMk/>
            <pc:sldMk cId="0" sldId="270"/>
            <ac:spMk id="3" creationId="{9E220ED9-18A4-3086-20B7-30E0D119BDBF}"/>
          </ac:spMkLst>
        </pc:spChg>
        <pc:spChg chg="add mod">
          <ac:chgData name="최홍석" userId="ba5bdcd3-7d32-458d-bc73-c22f975a5e57" providerId="ADAL" clId="{407FC7D5-D46D-4C6C-95A3-407B7B8C3EBB}" dt="2023-07-18T14:44:22.841" v="640" actId="1076"/>
          <ac:spMkLst>
            <pc:docMk/>
            <pc:sldMk cId="0" sldId="270"/>
            <ac:spMk id="4" creationId="{1ED9F028-5F30-D8B8-7238-FDA31F8EAA42}"/>
          </ac:spMkLst>
        </pc:spChg>
        <pc:spChg chg="add mod">
          <ac:chgData name="최홍석" userId="ba5bdcd3-7d32-458d-bc73-c22f975a5e57" providerId="ADAL" clId="{407FC7D5-D46D-4C6C-95A3-407B7B8C3EBB}" dt="2023-07-18T14:44:56.974" v="657" actId="1076"/>
          <ac:spMkLst>
            <pc:docMk/>
            <pc:sldMk cId="0" sldId="270"/>
            <ac:spMk id="5" creationId="{D4AFDE2D-922E-6F8E-841C-86DAD6D68F56}"/>
          </ac:spMkLst>
        </pc:spChg>
        <pc:spChg chg="mod">
          <ac:chgData name="최홍석" userId="ba5bdcd3-7d32-458d-bc73-c22f975a5e57" providerId="ADAL" clId="{407FC7D5-D46D-4C6C-95A3-407B7B8C3EBB}" dt="2023-07-18T14:45:34.094" v="679" actId="6549"/>
          <ac:spMkLst>
            <pc:docMk/>
            <pc:sldMk cId="0" sldId="270"/>
            <ac:spMk id="17411" creationId="{00000000-0000-0000-0000-000000000000}"/>
          </ac:spMkLst>
        </pc:spChg>
      </pc:sldChg>
      <pc:sldChg chg="del">
        <pc:chgData name="최홍석" userId="ba5bdcd3-7d32-458d-bc73-c22f975a5e57" providerId="ADAL" clId="{407FC7D5-D46D-4C6C-95A3-407B7B8C3EBB}" dt="2023-07-18T14:45:42.653" v="680" actId="47"/>
        <pc:sldMkLst>
          <pc:docMk/>
          <pc:sldMk cId="0" sldId="271"/>
        </pc:sldMkLst>
      </pc:sldChg>
      <pc:sldChg chg="del">
        <pc:chgData name="최홍석" userId="ba5bdcd3-7d32-458d-bc73-c22f975a5e57" providerId="ADAL" clId="{407FC7D5-D46D-4C6C-95A3-407B7B8C3EBB}" dt="2023-07-18T14:45:44.016" v="681" actId="47"/>
        <pc:sldMkLst>
          <pc:docMk/>
          <pc:sldMk cId="0" sldId="272"/>
        </pc:sldMkLst>
      </pc:sldChg>
      <pc:sldChg chg="ord">
        <pc:chgData name="최홍석" userId="ba5bdcd3-7d32-458d-bc73-c22f975a5e57" providerId="ADAL" clId="{407FC7D5-D46D-4C6C-95A3-407B7B8C3EBB}" dt="2023-07-18T14:45:13.640" v="659"/>
        <pc:sldMkLst>
          <pc:docMk/>
          <pc:sldMk cId="0" sldId="273"/>
        </pc:sldMkLst>
      </pc:sldChg>
      <pc:sldChg chg="modSp mod">
        <pc:chgData name="최홍석" userId="ba5bdcd3-7d32-458d-bc73-c22f975a5e57" providerId="ADAL" clId="{407FC7D5-D46D-4C6C-95A3-407B7B8C3EBB}" dt="2023-07-17T17:08:38.208" v="161" actId="20577"/>
        <pc:sldMkLst>
          <pc:docMk/>
          <pc:sldMk cId="0" sldId="278"/>
        </pc:sldMkLst>
        <pc:spChg chg="mod">
          <ac:chgData name="최홍석" userId="ba5bdcd3-7d32-458d-bc73-c22f975a5e57" providerId="ADAL" clId="{407FC7D5-D46D-4C6C-95A3-407B7B8C3EBB}" dt="2023-07-17T17:08:38.208" v="161" actId="20577"/>
          <ac:spMkLst>
            <pc:docMk/>
            <pc:sldMk cId="0" sldId="278"/>
            <ac:spMk id="27650" creationId="{00000000-0000-0000-0000-000000000000}"/>
          </ac:spMkLst>
        </pc:spChg>
      </pc:sldChg>
      <pc:sldChg chg="addSp delSp modSp mod ord">
        <pc:chgData name="최홍석" userId="ba5bdcd3-7d32-458d-bc73-c22f975a5e57" providerId="ADAL" clId="{407FC7D5-D46D-4C6C-95A3-407B7B8C3EBB}" dt="2023-07-17T17:08:33.919" v="160"/>
        <pc:sldMkLst>
          <pc:docMk/>
          <pc:sldMk cId="0" sldId="279"/>
        </pc:sldMkLst>
        <pc:spChg chg="add del mod">
          <ac:chgData name="최홍석" userId="ba5bdcd3-7d32-458d-bc73-c22f975a5e57" providerId="ADAL" clId="{407FC7D5-D46D-4C6C-95A3-407B7B8C3EBB}" dt="2023-07-17T17:07:44.228" v="142"/>
          <ac:spMkLst>
            <pc:docMk/>
            <pc:sldMk cId="0" sldId="279"/>
            <ac:spMk id="3" creationId="{0E808664-6F5E-CAB1-938F-0BB935A9204F}"/>
          </ac:spMkLst>
        </pc:spChg>
        <pc:spChg chg="mod">
          <ac:chgData name="최홍석" userId="ba5bdcd3-7d32-458d-bc73-c22f975a5e57" providerId="ADAL" clId="{407FC7D5-D46D-4C6C-95A3-407B7B8C3EBB}" dt="2023-07-17T17:08:33.919" v="160"/>
          <ac:spMkLst>
            <pc:docMk/>
            <pc:sldMk cId="0" sldId="279"/>
            <ac:spMk id="28675" creationId="{00000000-0000-0000-0000-000000000000}"/>
          </ac:spMkLst>
        </pc:spChg>
      </pc:sldChg>
      <pc:sldChg chg="addSp modSp mod">
        <pc:chgData name="최홍석" userId="ba5bdcd3-7d32-458d-bc73-c22f975a5e57" providerId="ADAL" clId="{407FC7D5-D46D-4C6C-95A3-407B7B8C3EBB}" dt="2023-07-17T17:10:08.714" v="209" actId="1076"/>
        <pc:sldMkLst>
          <pc:docMk/>
          <pc:sldMk cId="0" sldId="282"/>
        </pc:sldMkLst>
        <pc:spChg chg="add mod">
          <ac:chgData name="최홍석" userId="ba5bdcd3-7d32-458d-bc73-c22f975a5e57" providerId="ADAL" clId="{407FC7D5-D46D-4C6C-95A3-407B7B8C3EBB}" dt="2023-07-17T17:10:08.714" v="209" actId="1076"/>
          <ac:spMkLst>
            <pc:docMk/>
            <pc:sldMk cId="0" sldId="282"/>
            <ac:spMk id="3" creationId="{AFE4AABA-6F95-0926-F033-DE74DB78DDED}"/>
          </ac:spMkLst>
        </pc:spChg>
        <pc:spChg chg="add mod">
          <ac:chgData name="최홍석" userId="ba5bdcd3-7d32-458d-bc73-c22f975a5e57" providerId="ADAL" clId="{407FC7D5-D46D-4C6C-95A3-407B7B8C3EBB}" dt="2023-07-17T17:10:06.451" v="208" actId="20577"/>
          <ac:spMkLst>
            <pc:docMk/>
            <pc:sldMk cId="0" sldId="282"/>
            <ac:spMk id="4" creationId="{010D0502-247A-1519-96BC-47EEC6900C81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0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1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2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3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4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5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6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7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8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9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0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1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2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3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4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5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6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7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8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9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50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51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52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42.188" v="184"/>
          <ac:spMkLst>
            <pc:docMk/>
            <pc:sldMk cId="0" sldId="282"/>
            <ac:spMk id="30723" creationId="{00000000-0000-0000-0000-000000000000}"/>
          </ac:spMkLst>
        </pc:spChg>
        <pc:grpChg chg="mod">
          <ac:chgData name="최홍석" userId="ba5bdcd3-7d32-458d-bc73-c22f975a5e57" providerId="ADAL" clId="{407FC7D5-D46D-4C6C-95A3-407B7B8C3EBB}" dt="2023-07-17T17:09:04.240" v="167" actId="1076"/>
          <ac:grpSpMkLst>
            <pc:docMk/>
            <pc:sldMk cId="0" sldId="282"/>
            <ac:grpSpMk id="29" creationId="{00000000-0000-0000-0000-000000000000}"/>
          </ac:grpSpMkLst>
        </pc:grpChg>
        <pc:picChg chg="add mod">
          <ac:chgData name="최홍석" userId="ba5bdcd3-7d32-458d-bc73-c22f975a5e57" providerId="ADAL" clId="{407FC7D5-D46D-4C6C-95A3-407B7B8C3EBB}" dt="2023-07-17T17:09:47.409" v="185" actId="1076"/>
          <ac:picMkLst>
            <pc:docMk/>
            <pc:sldMk cId="0" sldId="282"/>
            <ac:picMk id="2" creationId="{451F83D0-F23D-4F0A-BB72-1769BE51F5C1}"/>
          </ac:picMkLst>
        </pc:picChg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3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4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5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7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8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9"/>
        </pc:sldMkLst>
      </pc:sldChg>
      <pc:sldChg chg="modSp mod">
        <pc:chgData name="최홍석" userId="ba5bdcd3-7d32-458d-bc73-c22f975a5e57" providerId="ADAL" clId="{407FC7D5-D46D-4C6C-95A3-407B7B8C3EBB}" dt="2023-07-17T17:07:32.246" v="140" actId="20577"/>
        <pc:sldMkLst>
          <pc:docMk/>
          <pc:sldMk cId="0" sldId="292"/>
        </pc:sldMkLst>
        <pc:spChg chg="mod">
          <ac:chgData name="최홍석" userId="ba5bdcd3-7d32-458d-bc73-c22f975a5e57" providerId="ADAL" clId="{407FC7D5-D46D-4C6C-95A3-407B7B8C3EBB}" dt="2023-07-17T17:07:32.246" v="140" actId="20577"/>
          <ac:spMkLst>
            <pc:docMk/>
            <pc:sldMk cId="0" sldId="292"/>
            <ac:spMk id="26626" creationId="{00000000-0000-0000-0000-000000000000}"/>
          </ac:spMkLst>
        </pc:spChg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93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94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95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301"/>
        </pc:sldMkLst>
      </pc:sldChg>
      <pc:sldChg chg="del">
        <pc:chgData name="최홍석" userId="ba5bdcd3-7d32-458d-bc73-c22f975a5e57" providerId="ADAL" clId="{407FC7D5-D46D-4C6C-95A3-407B7B8C3EBB}" dt="2023-07-17T15:51:38.653" v="0" actId="47"/>
        <pc:sldMkLst>
          <pc:docMk/>
          <pc:sldMk cId="2884275210" sldId="302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1089890561" sldId="306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4273416883" sldId="307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1399215131" sldId="308"/>
        </pc:sldMkLst>
      </pc:sldChg>
      <pc:sldChg chg="modSp mod">
        <pc:chgData name="최홍석" userId="ba5bdcd3-7d32-458d-bc73-c22f975a5e57" providerId="ADAL" clId="{407FC7D5-D46D-4C6C-95A3-407B7B8C3EBB}" dt="2023-07-18T14:49:42.376" v="770"/>
        <pc:sldMkLst>
          <pc:docMk/>
          <pc:sldMk cId="2299242172" sldId="309"/>
        </pc:sldMkLst>
        <pc:spChg chg="mod">
          <ac:chgData name="최홍석" userId="ba5bdcd3-7d32-458d-bc73-c22f975a5e57" providerId="ADAL" clId="{407FC7D5-D46D-4C6C-95A3-407B7B8C3EBB}" dt="2023-07-18T14:49:42.376" v="770"/>
          <ac:spMkLst>
            <pc:docMk/>
            <pc:sldMk cId="2299242172" sldId="309"/>
            <ac:spMk id="3" creationId="{00000000-0000-0000-0000-000000000000}"/>
          </ac:spMkLst>
        </pc:spChg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1357840036" sldId="310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169470785" sldId="311"/>
        </pc:sldMkLst>
      </pc:sldChg>
      <pc:sldChg chg="new del">
        <pc:chgData name="최홍석" userId="ba5bdcd3-7d32-458d-bc73-c22f975a5e57" providerId="ADAL" clId="{407FC7D5-D46D-4C6C-95A3-407B7B8C3EBB}" dt="2023-07-18T14:35:09.932" v="224" actId="47"/>
        <pc:sldMkLst>
          <pc:docMk/>
          <pc:sldMk cId="1957976275" sldId="313"/>
        </pc:sldMkLst>
      </pc:sldChg>
      <pc:sldChg chg="addSp delSp modSp add mod">
        <pc:chgData name="최홍석" userId="ba5bdcd3-7d32-458d-bc73-c22f975a5e57" providerId="ADAL" clId="{407FC7D5-D46D-4C6C-95A3-407B7B8C3EBB}" dt="2023-07-17T17:06:02.298" v="78" actId="1076"/>
        <pc:sldMkLst>
          <pc:docMk/>
          <pc:sldMk cId="2432819774" sldId="314"/>
        </pc:sldMkLst>
        <pc:spChg chg="mod">
          <ac:chgData name="최홍석" userId="ba5bdcd3-7d32-458d-bc73-c22f975a5e57" providerId="ADAL" clId="{407FC7D5-D46D-4C6C-95A3-407B7B8C3EBB}" dt="2023-07-17T17:04:17.417" v="4" actId="20577"/>
          <ac:spMkLst>
            <pc:docMk/>
            <pc:sldMk cId="2432819774" sldId="314"/>
            <ac:spMk id="26626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5:58.629" v="76" actId="404"/>
          <ac:spMkLst>
            <pc:docMk/>
            <pc:sldMk cId="2432819774" sldId="314"/>
            <ac:spMk id="26627" creationId="{00000000-0000-0000-0000-000000000000}"/>
          </ac:spMkLst>
        </pc:spChg>
        <pc:picChg chg="del">
          <ac:chgData name="최홍석" userId="ba5bdcd3-7d32-458d-bc73-c22f975a5e57" providerId="ADAL" clId="{407FC7D5-D46D-4C6C-95A3-407B7B8C3EBB}" dt="2023-07-17T17:04:18.679" v="5" actId="478"/>
          <ac:picMkLst>
            <pc:docMk/>
            <pc:sldMk cId="2432819774" sldId="314"/>
            <ac:picMk id="3" creationId="{00000000-0000-0000-0000-000000000000}"/>
          </ac:picMkLst>
        </pc:picChg>
        <pc:picChg chg="add mod">
          <ac:chgData name="최홍석" userId="ba5bdcd3-7d32-458d-bc73-c22f975a5e57" providerId="ADAL" clId="{407FC7D5-D46D-4C6C-95A3-407B7B8C3EBB}" dt="2023-07-17T17:06:02.298" v="78" actId="1076"/>
          <ac:picMkLst>
            <pc:docMk/>
            <pc:sldMk cId="2432819774" sldId="314"/>
            <ac:picMk id="4" creationId="{C318E0A4-B12A-AB39-ED26-BEAD3E0F1124}"/>
          </ac:picMkLst>
        </pc:picChg>
      </pc:sldChg>
      <pc:sldChg chg="addSp delSp modSp add mod">
        <pc:chgData name="최홍석" userId="ba5bdcd3-7d32-458d-bc73-c22f975a5e57" providerId="ADAL" clId="{407FC7D5-D46D-4C6C-95A3-407B7B8C3EBB}" dt="2023-07-17T17:07:06.309" v="137" actId="1076"/>
        <pc:sldMkLst>
          <pc:docMk/>
          <pc:sldMk cId="102775477" sldId="315"/>
        </pc:sldMkLst>
        <pc:spChg chg="mod">
          <ac:chgData name="최홍석" userId="ba5bdcd3-7d32-458d-bc73-c22f975a5e57" providerId="ADAL" clId="{407FC7D5-D46D-4C6C-95A3-407B7B8C3EBB}" dt="2023-07-17T17:07:02.389" v="135" actId="20577"/>
          <ac:spMkLst>
            <pc:docMk/>
            <pc:sldMk cId="102775477" sldId="315"/>
            <ac:spMk id="26627" creationId="{00000000-0000-0000-0000-000000000000}"/>
          </ac:spMkLst>
        </pc:spChg>
        <pc:picChg chg="add mod">
          <ac:chgData name="최홍석" userId="ba5bdcd3-7d32-458d-bc73-c22f975a5e57" providerId="ADAL" clId="{407FC7D5-D46D-4C6C-95A3-407B7B8C3EBB}" dt="2023-07-17T17:07:06.309" v="137" actId="1076"/>
          <ac:picMkLst>
            <pc:docMk/>
            <pc:sldMk cId="102775477" sldId="315"/>
            <ac:picMk id="2" creationId="{3BDA2ED8-E538-3902-6262-DA009FAD6A1C}"/>
          </ac:picMkLst>
        </pc:picChg>
        <pc:picChg chg="del">
          <ac:chgData name="최홍석" userId="ba5bdcd3-7d32-458d-bc73-c22f975a5e57" providerId="ADAL" clId="{407FC7D5-D46D-4C6C-95A3-407B7B8C3EBB}" dt="2023-07-17T17:06:35.252" v="80" actId="478"/>
          <ac:picMkLst>
            <pc:docMk/>
            <pc:sldMk cId="102775477" sldId="315"/>
            <ac:picMk id="3" creationId="{00000000-0000-0000-0000-000000000000}"/>
          </ac:picMkLst>
        </pc:picChg>
      </pc:sldChg>
      <pc:sldChg chg="addSp delSp modSp add mod">
        <pc:chgData name="최홍석" userId="ba5bdcd3-7d32-458d-bc73-c22f975a5e57" providerId="ADAL" clId="{407FC7D5-D46D-4C6C-95A3-407B7B8C3EBB}" dt="2023-07-17T17:10:39.518" v="223" actId="1076"/>
        <pc:sldMkLst>
          <pc:docMk/>
          <pc:sldMk cId="1885547678" sldId="316"/>
        </pc:sldMkLst>
        <pc:spChg chg="del">
          <ac:chgData name="최홍석" userId="ba5bdcd3-7d32-458d-bc73-c22f975a5e57" providerId="ADAL" clId="{407FC7D5-D46D-4C6C-95A3-407B7B8C3EBB}" dt="2023-07-17T17:10:29.613" v="216" actId="478"/>
          <ac:spMkLst>
            <pc:docMk/>
            <pc:sldMk cId="1885547678" sldId="316"/>
            <ac:spMk id="3" creationId="{AFE4AABA-6F95-0926-F033-DE74DB78DDED}"/>
          </ac:spMkLst>
        </pc:spChg>
        <pc:spChg chg="del">
          <ac:chgData name="최홍석" userId="ba5bdcd3-7d32-458d-bc73-c22f975a5e57" providerId="ADAL" clId="{407FC7D5-D46D-4C6C-95A3-407B7B8C3EBB}" dt="2023-07-17T17:10:29.613" v="216" actId="478"/>
          <ac:spMkLst>
            <pc:docMk/>
            <pc:sldMk cId="1885547678" sldId="316"/>
            <ac:spMk id="4" creationId="{010D0502-247A-1519-96BC-47EEC6900C81}"/>
          </ac:spMkLst>
        </pc:spChg>
        <pc:spChg chg="add del mod">
          <ac:chgData name="최홍석" userId="ba5bdcd3-7d32-458d-bc73-c22f975a5e57" providerId="ADAL" clId="{407FC7D5-D46D-4C6C-95A3-407B7B8C3EBB}" dt="2023-07-17T17:10:28.539" v="215" actId="478"/>
          <ac:spMkLst>
            <pc:docMk/>
            <pc:sldMk cId="1885547678" sldId="316"/>
            <ac:spMk id="6" creationId="{171DCA13-470F-EE48-4B93-7A2638F93B84}"/>
          </ac:spMkLst>
        </pc:spChg>
        <pc:spChg chg="add mod">
          <ac:chgData name="최홍석" userId="ba5bdcd3-7d32-458d-bc73-c22f975a5e57" providerId="ADAL" clId="{407FC7D5-D46D-4C6C-95A3-407B7B8C3EBB}" dt="2023-07-17T17:10:38.038" v="222" actId="1076"/>
          <ac:spMkLst>
            <pc:docMk/>
            <pc:sldMk cId="1885547678" sldId="316"/>
            <ac:spMk id="9" creationId="{59887290-00C5-39CA-D029-B9F255B67A20}"/>
          </ac:spMkLst>
        </pc:spChg>
        <pc:spChg chg="add mod">
          <ac:chgData name="최홍석" userId="ba5bdcd3-7d32-458d-bc73-c22f975a5e57" providerId="ADAL" clId="{407FC7D5-D46D-4C6C-95A3-407B7B8C3EBB}" dt="2023-07-17T17:10:38.038" v="222" actId="1076"/>
          <ac:spMkLst>
            <pc:docMk/>
            <pc:sldMk cId="1885547678" sldId="316"/>
            <ac:spMk id="10" creationId="{835676F8-94DC-CD44-911D-EF78A9E60E19}"/>
          </ac:spMkLst>
        </pc:spChg>
        <pc:spChg chg="mod">
          <ac:chgData name="최홍석" userId="ba5bdcd3-7d32-458d-bc73-c22f975a5e57" providerId="ADAL" clId="{407FC7D5-D46D-4C6C-95A3-407B7B8C3EBB}" dt="2023-07-17T17:10:24.526" v="212" actId="20577"/>
          <ac:spMkLst>
            <pc:docMk/>
            <pc:sldMk cId="1885547678" sldId="316"/>
            <ac:spMk id="30722" creationId="{00000000-0000-0000-0000-000000000000}"/>
          </ac:spMkLst>
        </pc:spChg>
        <pc:spChg chg="del mod">
          <ac:chgData name="최홍석" userId="ba5bdcd3-7d32-458d-bc73-c22f975a5e57" providerId="ADAL" clId="{407FC7D5-D46D-4C6C-95A3-407B7B8C3EBB}" dt="2023-07-17T17:10:27.130" v="214" actId="478"/>
          <ac:spMkLst>
            <pc:docMk/>
            <pc:sldMk cId="1885547678" sldId="316"/>
            <ac:spMk id="30723" creationId="{00000000-0000-0000-0000-000000000000}"/>
          </ac:spMkLst>
        </pc:spChg>
        <pc:grpChg chg="del">
          <ac:chgData name="최홍석" userId="ba5bdcd3-7d32-458d-bc73-c22f975a5e57" providerId="ADAL" clId="{407FC7D5-D46D-4C6C-95A3-407B7B8C3EBB}" dt="2023-07-17T17:10:29.613" v="216" actId="478"/>
          <ac:grpSpMkLst>
            <pc:docMk/>
            <pc:sldMk cId="1885547678" sldId="316"/>
            <ac:grpSpMk id="29" creationId="{00000000-0000-0000-0000-000000000000}"/>
          </ac:grpSpMkLst>
        </pc:grpChg>
        <pc:picChg chg="del">
          <ac:chgData name="최홍석" userId="ba5bdcd3-7d32-458d-bc73-c22f975a5e57" providerId="ADAL" clId="{407FC7D5-D46D-4C6C-95A3-407B7B8C3EBB}" dt="2023-07-17T17:10:29.613" v="216" actId="478"/>
          <ac:picMkLst>
            <pc:docMk/>
            <pc:sldMk cId="1885547678" sldId="316"/>
            <ac:picMk id="2" creationId="{451F83D0-F23D-4F0A-BB72-1769BE51F5C1}"/>
          </ac:picMkLst>
        </pc:picChg>
        <pc:picChg chg="add mod">
          <ac:chgData name="최홍석" userId="ba5bdcd3-7d32-458d-bc73-c22f975a5e57" providerId="ADAL" clId="{407FC7D5-D46D-4C6C-95A3-407B7B8C3EBB}" dt="2023-07-17T17:10:39.518" v="223" actId="1076"/>
          <ac:picMkLst>
            <pc:docMk/>
            <pc:sldMk cId="1885547678" sldId="316"/>
            <ac:picMk id="7" creationId="{80B68290-B4D8-15EA-7C18-E28D68ACA840}"/>
          </ac:picMkLst>
        </pc:picChg>
        <pc:picChg chg="add mod">
          <ac:chgData name="최홍석" userId="ba5bdcd3-7d32-458d-bc73-c22f975a5e57" providerId="ADAL" clId="{407FC7D5-D46D-4C6C-95A3-407B7B8C3EBB}" dt="2023-07-17T17:10:38.038" v="222" actId="1076"/>
          <ac:picMkLst>
            <pc:docMk/>
            <pc:sldMk cId="1885547678" sldId="316"/>
            <ac:picMk id="8" creationId="{1146CD84-B0BB-2C2D-AECB-EB91B078EB55}"/>
          </ac:picMkLst>
        </pc:picChg>
      </pc:sldChg>
      <pc:sldChg chg="new del">
        <pc:chgData name="최홍석" userId="ba5bdcd3-7d32-458d-bc73-c22f975a5e57" providerId="ADAL" clId="{407FC7D5-D46D-4C6C-95A3-407B7B8C3EBB}" dt="2023-07-18T14:46:51.912" v="683" actId="680"/>
        <pc:sldMkLst>
          <pc:docMk/>
          <pc:sldMk cId="251859911" sldId="317"/>
        </pc:sldMkLst>
      </pc:sldChg>
      <pc:sldChg chg="addSp delSp modSp new mod">
        <pc:chgData name="최홍석" userId="ba5bdcd3-7d32-458d-bc73-c22f975a5e57" providerId="ADAL" clId="{407FC7D5-D46D-4C6C-95A3-407B7B8C3EBB}" dt="2023-07-18T14:48:29.636" v="718" actId="1076"/>
        <pc:sldMkLst>
          <pc:docMk/>
          <pc:sldMk cId="2205495661" sldId="317"/>
        </pc:sldMkLst>
        <pc:spChg chg="mod">
          <ac:chgData name="최홍석" userId="ba5bdcd3-7d32-458d-bc73-c22f975a5e57" providerId="ADAL" clId="{407FC7D5-D46D-4C6C-95A3-407B7B8C3EBB}" dt="2023-07-18T14:48:21.503" v="713" actId="20577"/>
          <ac:spMkLst>
            <pc:docMk/>
            <pc:sldMk cId="2205495661" sldId="317"/>
            <ac:spMk id="2" creationId="{82395EA0-CEA1-3DB0-99CF-EF2678BE66D8}"/>
          </ac:spMkLst>
        </pc:spChg>
        <pc:spChg chg="del">
          <ac:chgData name="최홍석" userId="ba5bdcd3-7d32-458d-bc73-c22f975a5e57" providerId="ADAL" clId="{407FC7D5-D46D-4C6C-95A3-407B7B8C3EBB}" dt="2023-07-18T14:48:23.406" v="714" actId="478"/>
          <ac:spMkLst>
            <pc:docMk/>
            <pc:sldMk cId="2205495661" sldId="317"/>
            <ac:spMk id="3" creationId="{D3A883D8-27D0-552C-A6B2-4F9821F42F30}"/>
          </ac:spMkLst>
        </pc:spChg>
        <pc:picChg chg="add mod">
          <ac:chgData name="최홍석" userId="ba5bdcd3-7d32-458d-bc73-c22f975a5e57" providerId="ADAL" clId="{407FC7D5-D46D-4C6C-95A3-407B7B8C3EBB}" dt="2023-07-18T14:48:28.886" v="717" actId="14100"/>
          <ac:picMkLst>
            <pc:docMk/>
            <pc:sldMk cId="2205495661" sldId="317"/>
            <ac:picMk id="5" creationId="{3DE6B030-2D95-3C0F-E8E5-2B132045E719}"/>
          </ac:picMkLst>
        </pc:picChg>
        <pc:picChg chg="add mod">
          <ac:chgData name="최홍석" userId="ba5bdcd3-7d32-458d-bc73-c22f975a5e57" providerId="ADAL" clId="{407FC7D5-D46D-4C6C-95A3-407B7B8C3EBB}" dt="2023-07-18T14:48:29.636" v="718" actId="1076"/>
          <ac:picMkLst>
            <pc:docMk/>
            <pc:sldMk cId="2205495661" sldId="317"/>
            <ac:picMk id="7" creationId="{B92A2EA6-B8F7-E000-0502-1ADD3BA1BDFB}"/>
          </ac:picMkLst>
        </pc:picChg>
      </pc:sldChg>
      <pc:sldChg chg="modSp add mod">
        <pc:chgData name="최홍석" userId="ba5bdcd3-7d32-458d-bc73-c22f975a5e57" providerId="ADAL" clId="{407FC7D5-D46D-4C6C-95A3-407B7B8C3EBB}" dt="2023-07-18T14:49:50.152" v="790"/>
        <pc:sldMkLst>
          <pc:docMk/>
          <pc:sldMk cId="2068796576" sldId="318"/>
        </pc:sldMkLst>
        <pc:spChg chg="mod">
          <ac:chgData name="최홍석" userId="ba5bdcd3-7d32-458d-bc73-c22f975a5e57" providerId="ADAL" clId="{407FC7D5-D46D-4C6C-95A3-407B7B8C3EBB}" dt="2023-07-18T14:49:50.152" v="790"/>
          <ac:spMkLst>
            <pc:docMk/>
            <pc:sldMk cId="2068796576" sldId="318"/>
            <ac:spMk id="3" creationId="{00000000-0000-0000-0000-000000000000}"/>
          </ac:spMkLst>
        </pc:spChg>
      </pc:sldChg>
      <pc:sldChg chg="modSp new mod">
        <pc:chgData name="최홍석" userId="ba5bdcd3-7d32-458d-bc73-c22f975a5e57" providerId="ADAL" clId="{407FC7D5-D46D-4C6C-95A3-407B7B8C3EBB}" dt="2023-07-18T14:52:26.539" v="1303"/>
        <pc:sldMkLst>
          <pc:docMk/>
          <pc:sldMk cId="3000688913" sldId="319"/>
        </pc:sldMkLst>
        <pc:spChg chg="mod">
          <ac:chgData name="최홍석" userId="ba5bdcd3-7d32-458d-bc73-c22f975a5e57" providerId="ADAL" clId="{407FC7D5-D46D-4C6C-95A3-407B7B8C3EBB}" dt="2023-07-18T14:50:31.366" v="852" actId="20577"/>
          <ac:spMkLst>
            <pc:docMk/>
            <pc:sldMk cId="3000688913" sldId="319"/>
            <ac:spMk id="2" creationId="{17A03AD8-0878-8AC5-CFF4-CB6A181CCDB9}"/>
          </ac:spMkLst>
        </pc:spChg>
        <pc:spChg chg="mod">
          <ac:chgData name="최홍석" userId="ba5bdcd3-7d32-458d-bc73-c22f975a5e57" providerId="ADAL" clId="{407FC7D5-D46D-4C6C-95A3-407B7B8C3EBB}" dt="2023-07-18T14:52:26.539" v="1303"/>
          <ac:spMkLst>
            <pc:docMk/>
            <pc:sldMk cId="3000688913" sldId="319"/>
            <ac:spMk id="3" creationId="{7E5514FA-CAEE-06C7-3AE4-B4B29F76C089}"/>
          </ac:spMkLst>
        </pc:spChg>
      </pc:sldChg>
      <pc:sldChg chg="modSp new mod">
        <pc:chgData name="최홍석" userId="ba5bdcd3-7d32-458d-bc73-c22f975a5e57" providerId="ADAL" clId="{407FC7D5-D46D-4C6C-95A3-407B7B8C3EBB}" dt="2023-07-18T15:02:42.407" v="2381" actId="20577"/>
        <pc:sldMkLst>
          <pc:docMk/>
          <pc:sldMk cId="4198194999" sldId="320"/>
        </pc:sldMkLst>
        <pc:spChg chg="mod">
          <ac:chgData name="최홍석" userId="ba5bdcd3-7d32-458d-bc73-c22f975a5e57" providerId="ADAL" clId="{407FC7D5-D46D-4C6C-95A3-407B7B8C3EBB}" dt="2023-07-18T14:58:59.072" v="2074" actId="20577"/>
          <ac:spMkLst>
            <pc:docMk/>
            <pc:sldMk cId="4198194999" sldId="320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02:42.407" v="2381" actId="20577"/>
          <ac:spMkLst>
            <pc:docMk/>
            <pc:sldMk cId="4198194999" sldId="320"/>
            <ac:spMk id="3" creationId="{F7EFA8DA-7ED4-EB9A-885D-2155EBF8FDF5}"/>
          </ac:spMkLst>
        </pc:spChg>
      </pc:sldChg>
      <pc:sldChg chg="add del">
        <pc:chgData name="최홍석" userId="ba5bdcd3-7d32-458d-bc73-c22f975a5e57" providerId="ADAL" clId="{407FC7D5-D46D-4C6C-95A3-407B7B8C3EBB}" dt="2023-07-18T14:52:30.015" v="1306"/>
        <pc:sldMkLst>
          <pc:docMk/>
          <pc:sldMk cId="1661890085" sldId="321"/>
        </pc:sldMkLst>
      </pc:sldChg>
      <pc:sldChg chg="addSp delSp modSp add mod">
        <pc:chgData name="최홍석" userId="ba5bdcd3-7d32-458d-bc73-c22f975a5e57" providerId="ADAL" clId="{407FC7D5-D46D-4C6C-95A3-407B7B8C3EBB}" dt="2023-07-18T15:04:08.339" v="2418"/>
        <pc:sldMkLst>
          <pc:docMk/>
          <pc:sldMk cId="2602785338" sldId="321"/>
        </pc:sldMkLst>
        <pc:spChg chg="mod">
          <ac:chgData name="최홍석" userId="ba5bdcd3-7d32-458d-bc73-c22f975a5e57" providerId="ADAL" clId="{407FC7D5-D46D-4C6C-95A3-407B7B8C3EBB}" dt="2023-07-18T15:04:08.339" v="2418"/>
          <ac:spMkLst>
            <pc:docMk/>
            <pc:sldMk cId="2602785338" sldId="321"/>
            <ac:spMk id="2" creationId="{631E19B5-26FF-60D0-64FB-EA8F27C98BE6}"/>
          </ac:spMkLst>
        </pc:spChg>
        <pc:spChg chg="del">
          <ac:chgData name="최홍석" userId="ba5bdcd3-7d32-458d-bc73-c22f975a5e57" providerId="ADAL" clId="{407FC7D5-D46D-4C6C-95A3-407B7B8C3EBB}" dt="2023-07-18T15:03:11.623" v="2382" actId="478"/>
          <ac:spMkLst>
            <pc:docMk/>
            <pc:sldMk cId="2602785338" sldId="321"/>
            <ac:spMk id="3" creationId="{F7EFA8DA-7ED4-EB9A-885D-2155EBF8FDF5}"/>
          </ac:spMkLst>
        </pc:spChg>
        <pc:spChg chg="add mod">
          <ac:chgData name="최홍석" userId="ba5bdcd3-7d32-458d-bc73-c22f975a5e57" providerId="ADAL" clId="{407FC7D5-D46D-4C6C-95A3-407B7B8C3EBB}" dt="2023-07-18T15:03:57.176" v="2399" actId="1076"/>
          <ac:spMkLst>
            <pc:docMk/>
            <pc:sldMk cId="2602785338" sldId="321"/>
            <ac:spMk id="6" creationId="{E5F73746-6163-0DC5-FD3E-16DCF4E1DAC5}"/>
          </ac:spMkLst>
        </pc:spChg>
        <pc:picChg chg="add mod">
          <ac:chgData name="최홍석" userId="ba5bdcd3-7d32-458d-bc73-c22f975a5e57" providerId="ADAL" clId="{407FC7D5-D46D-4C6C-95A3-407B7B8C3EBB}" dt="2023-07-18T15:03:36.130" v="2395" actId="1076"/>
          <ac:picMkLst>
            <pc:docMk/>
            <pc:sldMk cId="2602785338" sldId="321"/>
            <ac:picMk id="4" creationId="{65215B33-134F-C5D3-93B1-C075267B2179}"/>
          </ac:picMkLst>
        </pc:picChg>
        <pc:picChg chg="add mod modCrop">
          <ac:chgData name="최홍석" userId="ba5bdcd3-7d32-458d-bc73-c22f975a5e57" providerId="ADAL" clId="{407FC7D5-D46D-4C6C-95A3-407B7B8C3EBB}" dt="2023-07-18T15:03:33.260" v="2394" actId="1076"/>
          <ac:picMkLst>
            <pc:docMk/>
            <pc:sldMk cId="2602785338" sldId="321"/>
            <ac:picMk id="5" creationId="{F9F766FE-7EFB-5898-0CF8-159CDAEE5DA7}"/>
          </ac:picMkLst>
        </pc:picChg>
      </pc:sldChg>
      <pc:sldChg chg="addSp delSp modSp add mod">
        <pc:chgData name="최홍석" userId="ba5bdcd3-7d32-458d-bc73-c22f975a5e57" providerId="ADAL" clId="{407FC7D5-D46D-4C6C-95A3-407B7B8C3EBB}" dt="2023-07-18T15:06:38.874" v="2833" actId="1076"/>
        <pc:sldMkLst>
          <pc:docMk/>
          <pc:sldMk cId="2206282709" sldId="322"/>
        </pc:sldMkLst>
        <pc:spChg chg="mod">
          <ac:chgData name="최홍석" userId="ba5bdcd3-7d32-458d-bc73-c22f975a5e57" providerId="ADAL" clId="{407FC7D5-D46D-4C6C-95A3-407B7B8C3EBB}" dt="2023-07-18T15:04:14.481" v="2441" actId="20577"/>
          <ac:spMkLst>
            <pc:docMk/>
            <pc:sldMk cId="2206282709" sldId="322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06:33.334" v="2832" actId="20577"/>
          <ac:spMkLst>
            <pc:docMk/>
            <pc:sldMk cId="2206282709" sldId="322"/>
            <ac:spMk id="3" creationId="{F7EFA8DA-7ED4-EB9A-885D-2155EBF8FDF5}"/>
          </ac:spMkLst>
        </pc:spChg>
        <pc:picChg chg="add del mod">
          <ac:chgData name="최홍석" userId="ba5bdcd3-7d32-458d-bc73-c22f975a5e57" providerId="ADAL" clId="{407FC7D5-D46D-4C6C-95A3-407B7B8C3EBB}" dt="2023-07-18T15:06:12.324" v="2726" actId="21"/>
          <ac:picMkLst>
            <pc:docMk/>
            <pc:sldMk cId="2206282709" sldId="322"/>
            <ac:picMk id="4" creationId="{55855D4D-5BE1-3BB5-131D-8AF3069FAF4C}"/>
          </ac:picMkLst>
        </pc:picChg>
        <pc:picChg chg="add mod">
          <ac:chgData name="최홍석" userId="ba5bdcd3-7d32-458d-bc73-c22f975a5e57" providerId="ADAL" clId="{407FC7D5-D46D-4C6C-95A3-407B7B8C3EBB}" dt="2023-07-18T15:06:38.874" v="2833" actId="1076"/>
          <ac:picMkLst>
            <pc:docMk/>
            <pc:sldMk cId="2206282709" sldId="322"/>
            <ac:picMk id="5" creationId="{3A6D9AC7-9FCD-7D80-8E39-8063779A0605}"/>
          </ac:picMkLst>
        </pc:picChg>
      </pc:sldChg>
      <pc:sldChg chg="addSp modSp add mod">
        <pc:chgData name="최홍석" userId="ba5bdcd3-7d32-458d-bc73-c22f975a5e57" providerId="ADAL" clId="{407FC7D5-D46D-4C6C-95A3-407B7B8C3EBB}" dt="2023-07-18T15:07:47.282" v="3057" actId="20577"/>
        <pc:sldMkLst>
          <pc:docMk/>
          <pc:sldMk cId="2057239993" sldId="323"/>
        </pc:sldMkLst>
        <pc:spChg chg="mod">
          <ac:chgData name="최홍석" userId="ba5bdcd3-7d32-458d-bc73-c22f975a5e57" providerId="ADAL" clId="{407FC7D5-D46D-4C6C-95A3-407B7B8C3EBB}" dt="2023-07-18T15:06:46.379" v="2844"/>
          <ac:spMkLst>
            <pc:docMk/>
            <pc:sldMk cId="2057239993" sldId="323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07:47.282" v="3057" actId="20577"/>
          <ac:spMkLst>
            <pc:docMk/>
            <pc:sldMk cId="2057239993" sldId="323"/>
            <ac:spMk id="3" creationId="{F7EFA8DA-7ED4-EB9A-885D-2155EBF8FDF5}"/>
          </ac:spMkLst>
        </pc:spChg>
        <pc:picChg chg="add mod modCrop">
          <ac:chgData name="최홍석" userId="ba5bdcd3-7d32-458d-bc73-c22f975a5e57" providerId="ADAL" clId="{407FC7D5-D46D-4C6C-95A3-407B7B8C3EBB}" dt="2023-07-18T15:07:10.911" v="2850" actId="732"/>
          <ac:picMkLst>
            <pc:docMk/>
            <pc:sldMk cId="2057239993" sldId="323"/>
            <ac:picMk id="4" creationId="{6768629B-D8F0-CCE8-F61D-65CE078A4AD2}"/>
          </ac:picMkLst>
        </pc:picChg>
      </pc:sldChg>
      <pc:sldChg chg="modSp add mod">
        <pc:chgData name="최홍석" userId="ba5bdcd3-7d32-458d-bc73-c22f975a5e57" providerId="ADAL" clId="{407FC7D5-D46D-4C6C-95A3-407B7B8C3EBB}" dt="2023-07-18T15:10:00.767" v="3468" actId="20577"/>
        <pc:sldMkLst>
          <pc:docMk/>
          <pc:sldMk cId="470598489" sldId="324"/>
        </pc:sldMkLst>
        <pc:spChg chg="mod">
          <ac:chgData name="최홍석" userId="ba5bdcd3-7d32-458d-bc73-c22f975a5e57" providerId="ADAL" clId="{407FC7D5-D46D-4C6C-95A3-407B7B8C3EBB}" dt="2023-07-18T15:08:09.806" v="3090" actId="20577"/>
          <ac:spMkLst>
            <pc:docMk/>
            <pc:sldMk cId="470598489" sldId="324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10:00.767" v="3468" actId="20577"/>
          <ac:spMkLst>
            <pc:docMk/>
            <pc:sldMk cId="470598489" sldId="324"/>
            <ac:spMk id="3" creationId="{F7EFA8DA-7ED4-EB9A-885D-2155EBF8FDF5}"/>
          </ac:spMkLst>
        </pc:spChg>
      </pc:sldChg>
      <pc:sldChg chg="modSp add mod">
        <pc:chgData name="최홍석" userId="ba5bdcd3-7d32-458d-bc73-c22f975a5e57" providerId="ADAL" clId="{407FC7D5-D46D-4C6C-95A3-407B7B8C3EBB}" dt="2023-07-18T15:10:37.532" v="3616"/>
        <pc:sldMkLst>
          <pc:docMk/>
          <pc:sldMk cId="246928551" sldId="325"/>
        </pc:sldMkLst>
        <pc:spChg chg="mod">
          <ac:chgData name="최홍석" userId="ba5bdcd3-7d32-458d-bc73-c22f975a5e57" providerId="ADAL" clId="{407FC7D5-D46D-4C6C-95A3-407B7B8C3EBB}" dt="2023-07-18T15:10:15.716" v="3520" actId="20577"/>
          <ac:spMkLst>
            <pc:docMk/>
            <pc:sldMk cId="246928551" sldId="325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10:37.532" v="3616"/>
          <ac:spMkLst>
            <pc:docMk/>
            <pc:sldMk cId="246928551" sldId="325"/>
            <ac:spMk id="3" creationId="{F7EFA8DA-7ED4-EB9A-885D-2155EBF8FDF5}"/>
          </ac:spMkLst>
        </pc:spChg>
      </pc:sldChg>
      <pc:sldChg chg="addSp modSp add mod">
        <pc:chgData name="최홍석" userId="ba5bdcd3-7d32-458d-bc73-c22f975a5e57" providerId="ADAL" clId="{407FC7D5-D46D-4C6C-95A3-407B7B8C3EBB}" dt="2023-07-18T15:12:32.943" v="3850"/>
        <pc:sldMkLst>
          <pc:docMk/>
          <pc:sldMk cId="1765896586" sldId="326"/>
        </pc:sldMkLst>
        <pc:spChg chg="mod">
          <ac:chgData name="최홍석" userId="ba5bdcd3-7d32-458d-bc73-c22f975a5e57" providerId="ADAL" clId="{407FC7D5-D46D-4C6C-95A3-407B7B8C3EBB}" dt="2023-07-18T15:10:53.465" v="3632"/>
          <ac:spMkLst>
            <pc:docMk/>
            <pc:sldMk cId="1765896586" sldId="326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12:32.943" v="3850"/>
          <ac:spMkLst>
            <pc:docMk/>
            <pc:sldMk cId="1765896586" sldId="326"/>
            <ac:spMk id="3" creationId="{F7EFA8DA-7ED4-EB9A-885D-2155EBF8FDF5}"/>
          </ac:spMkLst>
        </pc:spChg>
        <pc:picChg chg="add mod">
          <ac:chgData name="최홍석" userId="ba5bdcd3-7d32-458d-bc73-c22f975a5e57" providerId="ADAL" clId="{407FC7D5-D46D-4C6C-95A3-407B7B8C3EBB}" dt="2023-07-18T15:10:54.213" v="3633" actId="1076"/>
          <ac:picMkLst>
            <pc:docMk/>
            <pc:sldMk cId="1765896586" sldId="326"/>
            <ac:picMk id="4" creationId="{062393EF-F25E-B64C-01A7-4FEB56BFBA94}"/>
          </ac:picMkLst>
        </pc:picChg>
      </pc:sldChg>
      <pc:sldChg chg="addSp modSp add mod">
        <pc:chgData name="최홍석" userId="ba5bdcd3-7d32-458d-bc73-c22f975a5e57" providerId="ADAL" clId="{407FC7D5-D46D-4C6C-95A3-407B7B8C3EBB}" dt="2023-07-18T15:11:34.313" v="3660" actId="1076"/>
        <pc:sldMkLst>
          <pc:docMk/>
          <pc:sldMk cId="532031675" sldId="327"/>
        </pc:sldMkLst>
        <pc:spChg chg="mod">
          <ac:chgData name="최홍석" userId="ba5bdcd3-7d32-458d-bc73-c22f975a5e57" providerId="ADAL" clId="{407FC7D5-D46D-4C6C-95A3-407B7B8C3EBB}" dt="2023-07-18T15:11:24.602" v="3655" actId="20577"/>
          <ac:spMkLst>
            <pc:docMk/>
            <pc:sldMk cId="532031675" sldId="327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11:28.571" v="3656" actId="14100"/>
          <ac:spMkLst>
            <pc:docMk/>
            <pc:sldMk cId="532031675" sldId="327"/>
            <ac:spMk id="3" creationId="{F7EFA8DA-7ED4-EB9A-885D-2155EBF8FDF5}"/>
          </ac:spMkLst>
        </pc:spChg>
        <pc:picChg chg="add mod">
          <ac:chgData name="최홍석" userId="ba5bdcd3-7d32-458d-bc73-c22f975a5e57" providerId="ADAL" clId="{407FC7D5-D46D-4C6C-95A3-407B7B8C3EBB}" dt="2023-07-18T15:11:34.313" v="3660" actId="1076"/>
          <ac:picMkLst>
            <pc:docMk/>
            <pc:sldMk cId="532031675" sldId="327"/>
            <ac:picMk id="4" creationId="{4DCA6846-A7C7-7D49-D39A-9E2E06683589}"/>
          </ac:picMkLst>
        </pc:picChg>
      </pc:sldChg>
      <pc:sldChg chg="add del">
        <pc:chgData name="최홍석" userId="ba5bdcd3-7d32-458d-bc73-c22f975a5e57" providerId="ADAL" clId="{407FC7D5-D46D-4C6C-95A3-407B7B8C3EBB}" dt="2023-07-18T15:11:46.046" v="3661" actId="47"/>
        <pc:sldMkLst>
          <pc:docMk/>
          <pc:sldMk cId="4202881283" sldId="328"/>
        </pc:sldMkLst>
      </pc:sldChg>
      <pc:sldChg chg="add">
        <pc:chgData name="최홍석" userId="ba5bdcd3-7d32-458d-bc73-c22f975a5e57" providerId="ADAL" clId="{407FC7D5-D46D-4C6C-95A3-407B7B8C3EBB}" dt="2023-07-18T14:58:35.951" v="2043"/>
        <pc:sldMkLst>
          <pc:docMk/>
          <pc:sldMk cId="265552881" sldId="329"/>
        </pc:sldMkLst>
      </pc:sldChg>
      <pc:sldChg chg="addSp modSp add del mod ord">
        <pc:chgData name="최홍석" userId="ba5bdcd3-7d32-458d-bc73-c22f975a5e57" providerId="ADAL" clId="{407FC7D5-D46D-4C6C-95A3-407B7B8C3EBB}" dt="2023-07-18T14:58:34.295" v="2042" actId="2696"/>
        <pc:sldMkLst>
          <pc:docMk/>
          <pc:sldMk cId="1902888036" sldId="329"/>
        </pc:sldMkLst>
        <pc:spChg chg="mod">
          <ac:chgData name="최홍석" userId="ba5bdcd3-7d32-458d-bc73-c22f975a5e57" providerId="ADAL" clId="{407FC7D5-D46D-4C6C-95A3-407B7B8C3EBB}" dt="2023-07-18T14:53:33.965" v="1346"/>
          <ac:spMkLst>
            <pc:docMk/>
            <pc:sldMk cId="1902888036" sldId="329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4:58:16.497" v="2039"/>
          <ac:spMkLst>
            <pc:docMk/>
            <pc:sldMk cId="1902888036" sldId="329"/>
            <ac:spMk id="3" creationId="{F7EFA8DA-7ED4-EB9A-885D-2155EBF8FDF5}"/>
          </ac:spMkLst>
        </pc:spChg>
        <pc:spChg chg="add mod">
          <ac:chgData name="최홍석" userId="ba5bdcd3-7d32-458d-bc73-c22f975a5e57" providerId="ADAL" clId="{407FC7D5-D46D-4C6C-95A3-407B7B8C3EBB}" dt="2023-07-18T14:55:19.722" v="1570" actId="14100"/>
          <ac:spMkLst>
            <pc:docMk/>
            <pc:sldMk cId="1902888036" sldId="329"/>
            <ac:spMk id="4" creationId="{607E854B-7836-2101-EBA4-9D438C7ABAC4}"/>
          </ac:spMkLst>
        </pc:spChg>
        <pc:spChg chg="add mod">
          <ac:chgData name="최홍석" userId="ba5bdcd3-7d32-458d-bc73-c22f975a5e57" providerId="ADAL" clId="{407FC7D5-D46D-4C6C-95A3-407B7B8C3EBB}" dt="2023-07-18T14:55:25.980" v="1574" actId="1076"/>
          <ac:spMkLst>
            <pc:docMk/>
            <pc:sldMk cId="1902888036" sldId="329"/>
            <ac:spMk id="5" creationId="{1B8CB052-AF84-468F-3702-6825212D6747}"/>
          </ac:spMkLst>
        </pc:spChg>
        <pc:spChg chg="add mod">
          <ac:chgData name="최홍석" userId="ba5bdcd3-7d32-458d-bc73-c22f975a5e57" providerId="ADAL" clId="{407FC7D5-D46D-4C6C-95A3-407B7B8C3EBB}" dt="2023-07-18T14:55:32.883" v="1576" actId="14100"/>
          <ac:spMkLst>
            <pc:docMk/>
            <pc:sldMk cId="1902888036" sldId="329"/>
            <ac:spMk id="6" creationId="{DB17246A-D034-9BE3-4907-B4F9D5957BA0}"/>
          </ac:spMkLst>
        </pc:spChg>
      </pc:sldChg>
      <pc:sldChg chg="addSp delSp modSp new mod">
        <pc:chgData name="최홍석" userId="ba5bdcd3-7d32-458d-bc73-c22f975a5e57" providerId="ADAL" clId="{407FC7D5-D46D-4C6C-95A3-407B7B8C3EBB}" dt="2023-07-18T15:13:30.812" v="4053" actId="1076"/>
        <pc:sldMkLst>
          <pc:docMk/>
          <pc:sldMk cId="909719859" sldId="330"/>
        </pc:sldMkLst>
        <pc:spChg chg="mod">
          <ac:chgData name="최홍석" userId="ba5bdcd3-7d32-458d-bc73-c22f975a5e57" providerId="ADAL" clId="{407FC7D5-D46D-4C6C-95A3-407B7B8C3EBB}" dt="2023-07-18T15:12:51.376" v="3866"/>
          <ac:spMkLst>
            <pc:docMk/>
            <pc:sldMk cId="909719859" sldId="330"/>
            <ac:spMk id="2" creationId="{21007CAA-BAF9-A32B-87B2-5CB8440E4F7E}"/>
          </ac:spMkLst>
        </pc:spChg>
        <pc:spChg chg="add del mod">
          <ac:chgData name="최홍석" userId="ba5bdcd3-7d32-458d-bc73-c22f975a5e57" providerId="ADAL" clId="{407FC7D5-D46D-4C6C-95A3-407B7B8C3EBB}" dt="2023-07-18T15:13:24.977" v="4048" actId="20577"/>
          <ac:spMkLst>
            <pc:docMk/>
            <pc:sldMk cId="909719859" sldId="330"/>
            <ac:spMk id="3" creationId="{193029D7-743A-BE50-0F6C-186B92AEFCEC}"/>
          </ac:spMkLst>
        </pc:spChg>
        <pc:picChg chg="add del mod ord">
          <ac:chgData name="최홍석" userId="ba5bdcd3-7d32-458d-bc73-c22f975a5e57" providerId="ADAL" clId="{407FC7D5-D46D-4C6C-95A3-407B7B8C3EBB}" dt="2023-07-18T15:12:56.603" v="3868" actId="22"/>
          <ac:picMkLst>
            <pc:docMk/>
            <pc:sldMk cId="909719859" sldId="330"/>
            <ac:picMk id="5" creationId="{4BEC4B60-A8BC-2A4D-8544-663A482AF72E}"/>
          </ac:picMkLst>
        </pc:picChg>
        <pc:picChg chg="add mod">
          <ac:chgData name="최홍석" userId="ba5bdcd3-7d32-458d-bc73-c22f975a5e57" providerId="ADAL" clId="{407FC7D5-D46D-4C6C-95A3-407B7B8C3EBB}" dt="2023-07-18T15:13:30.812" v="4053" actId="1076"/>
          <ac:picMkLst>
            <pc:docMk/>
            <pc:sldMk cId="909719859" sldId="330"/>
            <ac:picMk id="7" creationId="{99B9E0B7-2503-CA1F-E0BB-42889ACDC47F}"/>
          </ac:picMkLst>
        </pc:picChg>
      </pc:sldChg>
    </pc:docChg>
  </pc:docChgLst>
  <pc:docChgLst>
    <pc:chgData name="최홍석" userId="ba5bdcd3-7d32-458d-bc73-c22f975a5e57" providerId="ADAL" clId="{E5C7A082-C603-4CE0-A169-51240F0C1944}"/>
    <pc:docChg chg="undo custSel addSld delSld modSld sldOrd">
      <pc:chgData name="최홍석" userId="ba5bdcd3-7d32-458d-bc73-c22f975a5e57" providerId="ADAL" clId="{E5C7A082-C603-4CE0-A169-51240F0C1944}" dt="2023-07-22T01:46:52.628" v="9657"/>
      <pc:docMkLst>
        <pc:docMk/>
      </pc:docMkLst>
      <pc:sldChg chg="addSp modSp mod">
        <pc:chgData name="최홍석" userId="ba5bdcd3-7d32-458d-bc73-c22f975a5e57" providerId="ADAL" clId="{E5C7A082-C603-4CE0-A169-51240F0C1944}" dt="2023-07-21T12:56:19.153" v="37" actId="1076"/>
        <pc:sldMkLst>
          <pc:docMk/>
          <pc:sldMk cId="2068796576" sldId="318"/>
        </pc:sldMkLst>
        <pc:spChg chg="mod">
          <ac:chgData name="최홍석" userId="ba5bdcd3-7d32-458d-bc73-c22f975a5e57" providerId="ADAL" clId="{E5C7A082-C603-4CE0-A169-51240F0C1944}" dt="2023-07-21T12:47:44.284" v="33"/>
          <ac:spMkLst>
            <pc:docMk/>
            <pc:sldMk cId="2068796576" sldId="318"/>
            <ac:spMk id="3" creationId="{00000000-0000-0000-0000-000000000000}"/>
          </ac:spMkLst>
        </pc:spChg>
        <pc:picChg chg="add mod">
          <ac:chgData name="최홍석" userId="ba5bdcd3-7d32-458d-bc73-c22f975a5e57" providerId="ADAL" clId="{E5C7A082-C603-4CE0-A169-51240F0C1944}" dt="2023-07-21T12:56:19.153" v="37" actId="1076"/>
          <ac:picMkLst>
            <pc:docMk/>
            <pc:sldMk cId="2068796576" sldId="318"/>
            <ac:picMk id="4" creationId="{41ADE1B5-51AB-D8DD-F901-9BC4C27A28E1}"/>
          </ac:picMkLst>
        </pc:picChg>
      </pc:sldChg>
      <pc:sldChg chg="addSp delSp modSp mod">
        <pc:chgData name="최홍석" userId="ba5bdcd3-7d32-458d-bc73-c22f975a5e57" providerId="ADAL" clId="{E5C7A082-C603-4CE0-A169-51240F0C1944}" dt="2023-07-21T13:15:18.627" v="665" actId="1035"/>
        <pc:sldMkLst>
          <pc:docMk/>
          <pc:sldMk cId="3000688913" sldId="319"/>
        </pc:sldMkLst>
        <pc:spChg chg="mod">
          <ac:chgData name="최홍석" userId="ba5bdcd3-7d32-458d-bc73-c22f975a5e57" providerId="ADAL" clId="{E5C7A082-C603-4CE0-A169-51240F0C1944}" dt="2023-07-21T13:14:19.015" v="642" actId="20577"/>
          <ac:spMkLst>
            <pc:docMk/>
            <pc:sldMk cId="3000688913" sldId="319"/>
            <ac:spMk id="2" creationId="{17A03AD8-0878-8AC5-CFF4-CB6A181CCDB9}"/>
          </ac:spMkLst>
        </pc:spChg>
        <pc:spChg chg="del mod">
          <ac:chgData name="최홍석" userId="ba5bdcd3-7d32-458d-bc73-c22f975a5e57" providerId="ADAL" clId="{E5C7A082-C603-4CE0-A169-51240F0C1944}" dt="2023-07-21T12:58:33.115" v="110" actId="22"/>
          <ac:spMkLst>
            <pc:docMk/>
            <pc:sldMk cId="3000688913" sldId="319"/>
            <ac:spMk id="3" creationId="{7E5514FA-CAEE-06C7-3AE4-B4B29F76C089}"/>
          </ac:spMkLst>
        </pc:spChg>
        <pc:spChg chg="add del mod">
          <ac:chgData name="최홍석" userId="ba5bdcd3-7d32-458d-bc73-c22f975a5e57" providerId="ADAL" clId="{E5C7A082-C603-4CE0-A169-51240F0C1944}" dt="2023-07-21T13:13:06.167" v="587" actId="22"/>
          <ac:spMkLst>
            <pc:docMk/>
            <pc:sldMk cId="3000688913" sldId="319"/>
            <ac:spMk id="11" creationId="{11F62E24-D71C-1836-A36F-1935B2A5DA7A}"/>
          </ac:spMkLst>
        </pc:spChg>
        <pc:spChg chg="add mod">
          <ac:chgData name="최홍석" userId="ba5bdcd3-7d32-458d-bc73-c22f975a5e57" providerId="ADAL" clId="{E5C7A082-C603-4CE0-A169-51240F0C1944}" dt="2023-07-21T13:14:53.413" v="652" actId="1076"/>
          <ac:spMkLst>
            <pc:docMk/>
            <pc:sldMk cId="3000688913" sldId="319"/>
            <ac:spMk id="18" creationId="{D987D657-4AC8-353A-4E5C-E08BA0946B2B}"/>
          </ac:spMkLst>
        </pc:spChg>
        <pc:spChg chg="add mod">
          <ac:chgData name="최홍석" userId="ba5bdcd3-7d32-458d-bc73-c22f975a5e57" providerId="ADAL" clId="{E5C7A082-C603-4CE0-A169-51240F0C1944}" dt="2023-07-21T13:15:05.781" v="655" actId="14100"/>
          <ac:spMkLst>
            <pc:docMk/>
            <pc:sldMk cId="3000688913" sldId="319"/>
            <ac:spMk id="19" creationId="{04446248-D8DE-DCE5-DDA0-89E7C405692F}"/>
          </ac:spMkLst>
        </pc:spChg>
        <pc:spChg chg="add mod">
          <ac:chgData name="최홍석" userId="ba5bdcd3-7d32-458d-bc73-c22f975a5e57" providerId="ADAL" clId="{E5C7A082-C603-4CE0-A169-51240F0C1944}" dt="2023-07-21T13:15:12.518" v="660" actId="14100"/>
          <ac:spMkLst>
            <pc:docMk/>
            <pc:sldMk cId="3000688913" sldId="319"/>
            <ac:spMk id="20" creationId="{7BDD2895-FF19-626D-2373-EF853DC09955}"/>
          </ac:spMkLst>
        </pc:spChg>
        <pc:spChg chg="add mod">
          <ac:chgData name="최홍석" userId="ba5bdcd3-7d32-458d-bc73-c22f975a5e57" providerId="ADAL" clId="{E5C7A082-C603-4CE0-A169-51240F0C1944}" dt="2023-07-21T13:15:18.627" v="665" actId="1035"/>
          <ac:spMkLst>
            <pc:docMk/>
            <pc:sldMk cId="3000688913" sldId="319"/>
            <ac:spMk id="21" creationId="{98F1B813-6C69-6E41-42FC-546BE43D3DD5}"/>
          </ac:spMkLst>
        </pc:spChg>
        <pc:picChg chg="add del mod">
          <ac:chgData name="최홍석" userId="ba5bdcd3-7d32-458d-bc73-c22f975a5e57" providerId="ADAL" clId="{E5C7A082-C603-4CE0-A169-51240F0C1944}" dt="2023-07-21T13:13:10.222" v="589" actId="478"/>
          <ac:picMkLst>
            <pc:docMk/>
            <pc:sldMk cId="3000688913" sldId="319"/>
            <ac:picMk id="5" creationId="{1C5157EB-6241-56CA-886E-6BD7A20831F4}"/>
          </ac:picMkLst>
        </pc:picChg>
        <pc:picChg chg="add del mod ord">
          <ac:chgData name="최홍석" userId="ba5bdcd3-7d32-458d-bc73-c22f975a5e57" providerId="ADAL" clId="{E5C7A082-C603-4CE0-A169-51240F0C1944}" dt="2023-07-21T13:00:27.687" v="193" actId="21"/>
          <ac:picMkLst>
            <pc:docMk/>
            <pc:sldMk cId="3000688913" sldId="319"/>
            <ac:picMk id="7" creationId="{9166EA50-107B-3DBD-A566-08D49291CC25}"/>
          </ac:picMkLst>
        </pc:picChg>
        <pc:picChg chg="add del mod">
          <ac:chgData name="최홍석" userId="ba5bdcd3-7d32-458d-bc73-c22f975a5e57" providerId="ADAL" clId="{E5C7A082-C603-4CE0-A169-51240F0C1944}" dt="2023-07-21T13:00:19.769" v="188" actId="21"/>
          <ac:picMkLst>
            <pc:docMk/>
            <pc:sldMk cId="3000688913" sldId="319"/>
            <ac:picMk id="9" creationId="{A6744DB3-3447-0FE6-3E9D-FBC71E3E0A86}"/>
          </ac:picMkLst>
        </pc:picChg>
        <pc:picChg chg="add mod">
          <ac:chgData name="최홍석" userId="ba5bdcd3-7d32-458d-bc73-c22f975a5e57" providerId="ADAL" clId="{E5C7A082-C603-4CE0-A169-51240F0C1944}" dt="2023-07-21T13:15:08.296" v="658" actId="1076"/>
          <ac:picMkLst>
            <pc:docMk/>
            <pc:sldMk cId="3000688913" sldId="319"/>
            <ac:picMk id="13" creationId="{532944DF-29D4-B22D-CD8E-D72619382249}"/>
          </ac:picMkLst>
        </pc:picChg>
        <pc:picChg chg="add mod ord">
          <ac:chgData name="최홍석" userId="ba5bdcd3-7d32-458d-bc73-c22f975a5e57" providerId="ADAL" clId="{E5C7A082-C603-4CE0-A169-51240F0C1944}" dt="2023-07-21T13:14:47.475" v="648" actId="1076"/>
          <ac:picMkLst>
            <pc:docMk/>
            <pc:sldMk cId="3000688913" sldId="319"/>
            <ac:picMk id="15" creationId="{85181FE0-A8DC-AB3D-872F-53F2B9C8610B}"/>
          </ac:picMkLst>
        </pc:picChg>
        <pc:picChg chg="add del mod">
          <ac:chgData name="최홍석" userId="ba5bdcd3-7d32-458d-bc73-c22f975a5e57" providerId="ADAL" clId="{E5C7A082-C603-4CE0-A169-51240F0C1944}" dt="2023-07-21T13:13:37.446" v="600" actId="478"/>
          <ac:picMkLst>
            <pc:docMk/>
            <pc:sldMk cId="3000688913" sldId="319"/>
            <ac:picMk id="17" creationId="{751AFA33-5117-E003-6CB3-09F3ECD2C3AF}"/>
          </ac:picMkLst>
        </pc:picChg>
      </pc:sldChg>
      <pc:sldChg chg="addSp delSp modSp add mod">
        <pc:chgData name="최홍석" userId="ba5bdcd3-7d32-458d-bc73-c22f975a5e57" providerId="ADAL" clId="{E5C7A082-C603-4CE0-A169-51240F0C1944}" dt="2023-07-21T13:08:41.604" v="410" actId="14100"/>
        <pc:sldMkLst>
          <pc:docMk/>
          <pc:sldMk cId="3752301018" sldId="320"/>
        </pc:sldMkLst>
        <pc:spChg chg="mod">
          <ac:chgData name="최홍석" userId="ba5bdcd3-7d32-458d-bc73-c22f975a5e57" providerId="ADAL" clId="{E5C7A082-C603-4CE0-A169-51240F0C1944}" dt="2023-07-21T13:00:13.841" v="178"/>
          <ac:spMkLst>
            <pc:docMk/>
            <pc:sldMk cId="3752301018" sldId="320"/>
            <ac:spMk id="2" creationId="{17A03AD8-0878-8AC5-CFF4-CB6A181CCDB9}"/>
          </ac:spMkLst>
        </pc:spChg>
        <pc:spChg chg="add del mod">
          <ac:chgData name="최홍석" userId="ba5bdcd3-7d32-458d-bc73-c22f975a5e57" providerId="ADAL" clId="{E5C7A082-C603-4CE0-A169-51240F0C1944}" dt="2023-07-21T13:00:45.356" v="204" actId="478"/>
          <ac:spMkLst>
            <pc:docMk/>
            <pc:sldMk cId="3752301018" sldId="320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3:05:28.458" v="339" actId="207"/>
          <ac:spMkLst>
            <pc:docMk/>
            <pc:sldMk cId="3752301018" sldId="320"/>
            <ac:spMk id="18" creationId="{9849DD56-7853-C460-9BCD-766CAC382B26}"/>
          </ac:spMkLst>
        </pc:spChg>
        <pc:spChg chg="add mod">
          <ac:chgData name="최홍석" userId="ba5bdcd3-7d32-458d-bc73-c22f975a5e57" providerId="ADAL" clId="{E5C7A082-C603-4CE0-A169-51240F0C1944}" dt="2023-07-21T13:03:32.005" v="271" actId="1076"/>
          <ac:spMkLst>
            <pc:docMk/>
            <pc:sldMk cId="3752301018" sldId="320"/>
            <ac:spMk id="19" creationId="{CE7933A9-5954-73CA-D68F-F0119FE7F823}"/>
          </ac:spMkLst>
        </pc:spChg>
        <pc:spChg chg="add mod">
          <ac:chgData name="최홍석" userId="ba5bdcd3-7d32-458d-bc73-c22f975a5e57" providerId="ADAL" clId="{E5C7A082-C603-4CE0-A169-51240F0C1944}" dt="2023-07-21T13:03:42.612" v="287"/>
          <ac:spMkLst>
            <pc:docMk/>
            <pc:sldMk cId="3752301018" sldId="320"/>
            <ac:spMk id="20" creationId="{3A6E8FCE-876E-A0CB-59B1-08BC839B30E5}"/>
          </ac:spMkLst>
        </pc:spChg>
        <pc:spChg chg="add mod">
          <ac:chgData name="최홍석" userId="ba5bdcd3-7d32-458d-bc73-c22f975a5e57" providerId="ADAL" clId="{E5C7A082-C603-4CE0-A169-51240F0C1944}" dt="2023-07-21T13:03:53.395" v="310"/>
          <ac:spMkLst>
            <pc:docMk/>
            <pc:sldMk cId="3752301018" sldId="320"/>
            <ac:spMk id="21" creationId="{293C0AA4-FCE0-9451-4817-7BFBC4D778C5}"/>
          </ac:spMkLst>
        </pc:spChg>
        <pc:spChg chg="add mod">
          <ac:chgData name="최홍석" userId="ba5bdcd3-7d32-458d-bc73-c22f975a5e57" providerId="ADAL" clId="{E5C7A082-C603-4CE0-A169-51240F0C1944}" dt="2023-07-21T13:04:18.437" v="336" actId="1076"/>
          <ac:spMkLst>
            <pc:docMk/>
            <pc:sldMk cId="3752301018" sldId="320"/>
            <ac:spMk id="22" creationId="{C75AC14F-0ABA-86D6-32B9-707059CB6C52}"/>
          </ac:spMkLst>
        </pc:spChg>
        <pc:spChg chg="add del mod">
          <ac:chgData name="최홍석" userId="ba5bdcd3-7d32-458d-bc73-c22f975a5e57" providerId="ADAL" clId="{E5C7A082-C603-4CE0-A169-51240F0C1944}" dt="2023-07-21T13:05:20.709" v="338"/>
          <ac:spMkLst>
            <pc:docMk/>
            <pc:sldMk cId="3752301018" sldId="320"/>
            <ac:spMk id="23" creationId="{6F2FF08A-F6CD-9C45-21FC-4A0300A3ED9C}"/>
          </ac:spMkLst>
        </pc:spChg>
        <pc:spChg chg="add mod">
          <ac:chgData name="최홍석" userId="ba5bdcd3-7d32-458d-bc73-c22f975a5e57" providerId="ADAL" clId="{E5C7A082-C603-4CE0-A169-51240F0C1944}" dt="2023-07-21T13:05:31.605" v="341" actId="1076"/>
          <ac:spMkLst>
            <pc:docMk/>
            <pc:sldMk cId="3752301018" sldId="320"/>
            <ac:spMk id="24" creationId="{1AEDF256-B006-BE07-6FCF-4FF957CCBE71}"/>
          </ac:spMkLst>
        </pc:spChg>
        <pc:spChg chg="add mod">
          <ac:chgData name="최홍석" userId="ba5bdcd3-7d32-458d-bc73-c22f975a5e57" providerId="ADAL" clId="{E5C7A082-C603-4CE0-A169-51240F0C1944}" dt="2023-07-21T13:05:51.795" v="350" actId="1076"/>
          <ac:spMkLst>
            <pc:docMk/>
            <pc:sldMk cId="3752301018" sldId="320"/>
            <ac:spMk id="25" creationId="{DB21D421-4DD7-CB59-E94E-D125B36EDEC0}"/>
          </ac:spMkLst>
        </pc:spChg>
        <pc:spChg chg="add mod">
          <ac:chgData name="최홍석" userId="ba5bdcd3-7d32-458d-bc73-c22f975a5e57" providerId="ADAL" clId="{E5C7A082-C603-4CE0-A169-51240F0C1944}" dt="2023-07-21T13:08:41.604" v="410" actId="14100"/>
          <ac:spMkLst>
            <pc:docMk/>
            <pc:sldMk cId="3752301018" sldId="320"/>
            <ac:spMk id="26" creationId="{32FDD46F-1739-4E80-AEDA-84AA1FD58664}"/>
          </ac:spMkLst>
        </pc:spChg>
        <pc:spChg chg="add mod">
          <ac:chgData name="최홍석" userId="ba5bdcd3-7d32-458d-bc73-c22f975a5e57" providerId="ADAL" clId="{E5C7A082-C603-4CE0-A169-51240F0C1944}" dt="2023-07-21T13:07:23.797" v="359" actId="14100"/>
          <ac:spMkLst>
            <pc:docMk/>
            <pc:sldMk cId="3752301018" sldId="320"/>
            <ac:spMk id="27" creationId="{5486EADE-14B6-0111-6D0D-BD7CF6AD67AB}"/>
          </ac:spMkLst>
        </pc:spChg>
        <pc:spChg chg="add mod">
          <ac:chgData name="최홍석" userId="ba5bdcd3-7d32-458d-bc73-c22f975a5e57" providerId="ADAL" clId="{E5C7A082-C603-4CE0-A169-51240F0C1944}" dt="2023-07-21T13:07:30.976" v="362" actId="14100"/>
          <ac:spMkLst>
            <pc:docMk/>
            <pc:sldMk cId="3752301018" sldId="320"/>
            <ac:spMk id="28" creationId="{16EFDC05-C77D-2BAA-5586-5FE89F4B4ECF}"/>
          </ac:spMkLst>
        </pc:spChg>
        <pc:spChg chg="add mod">
          <ac:chgData name="최홍석" userId="ba5bdcd3-7d32-458d-bc73-c22f975a5e57" providerId="ADAL" clId="{E5C7A082-C603-4CE0-A169-51240F0C1944}" dt="2023-07-21T13:07:35.622" v="364" actId="1076"/>
          <ac:spMkLst>
            <pc:docMk/>
            <pc:sldMk cId="3752301018" sldId="320"/>
            <ac:spMk id="29" creationId="{62C0DF65-0DB7-AC3B-BFC9-B1DDC59114F7}"/>
          </ac:spMkLst>
        </pc:spChg>
        <pc:picChg chg="del">
          <ac:chgData name="최홍석" userId="ba5bdcd3-7d32-458d-bc73-c22f975a5e57" providerId="ADAL" clId="{E5C7A082-C603-4CE0-A169-51240F0C1944}" dt="2023-07-21T12:58:53.056" v="119" actId="478"/>
          <ac:picMkLst>
            <pc:docMk/>
            <pc:sldMk cId="3752301018" sldId="320"/>
            <ac:picMk id="5" creationId="{1C5157EB-6241-56CA-886E-6BD7A20831F4}"/>
          </ac:picMkLst>
        </pc:picChg>
        <pc:picChg chg="del">
          <ac:chgData name="최홍석" userId="ba5bdcd3-7d32-458d-bc73-c22f975a5e57" providerId="ADAL" clId="{E5C7A082-C603-4CE0-A169-51240F0C1944}" dt="2023-07-21T12:58:47.272" v="114" actId="478"/>
          <ac:picMkLst>
            <pc:docMk/>
            <pc:sldMk cId="3752301018" sldId="320"/>
            <ac:picMk id="7" creationId="{9166EA50-107B-3DBD-A566-08D49291CC25}"/>
          </ac:picMkLst>
        </pc:picChg>
        <pc:picChg chg="add del mod">
          <ac:chgData name="최홍석" userId="ba5bdcd3-7d32-458d-bc73-c22f975a5e57" providerId="ADAL" clId="{E5C7A082-C603-4CE0-A169-51240F0C1944}" dt="2023-07-21T13:00:24.145" v="191" actId="21"/>
          <ac:picMkLst>
            <pc:docMk/>
            <pc:sldMk cId="3752301018" sldId="320"/>
            <ac:picMk id="8" creationId="{09B80650-58A2-8BB0-F215-8C466C182226}"/>
          </ac:picMkLst>
        </pc:picChg>
        <pc:picChg chg="del">
          <ac:chgData name="최홍석" userId="ba5bdcd3-7d32-458d-bc73-c22f975a5e57" providerId="ADAL" clId="{E5C7A082-C603-4CE0-A169-51240F0C1944}" dt="2023-07-21T12:58:46.945" v="113" actId="478"/>
          <ac:picMkLst>
            <pc:docMk/>
            <pc:sldMk cId="3752301018" sldId="320"/>
            <ac:picMk id="9" creationId="{A6744DB3-3447-0FE6-3E9D-FBC71E3E0A86}"/>
          </ac:picMkLst>
        </pc:picChg>
        <pc:picChg chg="add mod">
          <ac:chgData name="최홍석" userId="ba5bdcd3-7d32-458d-bc73-c22f975a5e57" providerId="ADAL" clId="{E5C7A082-C603-4CE0-A169-51240F0C1944}" dt="2023-07-21T13:02:20.059" v="245" actId="1076"/>
          <ac:picMkLst>
            <pc:docMk/>
            <pc:sldMk cId="3752301018" sldId="320"/>
            <ac:picMk id="11" creationId="{6FB047AA-8731-72DD-AC1D-50B5D8C967E4}"/>
          </ac:picMkLst>
        </pc:picChg>
        <pc:picChg chg="add mod modCrop">
          <ac:chgData name="최홍석" userId="ba5bdcd3-7d32-458d-bc73-c22f975a5e57" providerId="ADAL" clId="{E5C7A082-C603-4CE0-A169-51240F0C1944}" dt="2023-07-21T13:02:20.059" v="245" actId="1076"/>
          <ac:picMkLst>
            <pc:docMk/>
            <pc:sldMk cId="3752301018" sldId="320"/>
            <ac:picMk id="12" creationId="{908B4483-CA23-0FEE-86EF-654F34F43462}"/>
          </ac:picMkLst>
        </pc:picChg>
        <pc:picChg chg="add mod">
          <ac:chgData name="최홍석" userId="ba5bdcd3-7d32-458d-bc73-c22f975a5e57" providerId="ADAL" clId="{E5C7A082-C603-4CE0-A169-51240F0C1944}" dt="2023-07-21T13:02:20.059" v="245" actId="1076"/>
          <ac:picMkLst>
            <pc:docMk/>
            <pc:sldMk cId="3752301018" sldId="320"/>
            <ac:picMk id="14" creationId="{53C0E3C3-3B37-C1AB-170D-49381095C571}"/>
          </ac:picMkLst>
        </pc:picChg>
        <pc:picChg chg="add del">
          <ac:chgData name="최홍석" userId="ba5bdcd3-7d32-458d-bc73-c22f975a5e57" providerId="ADAL" clId="{E5C7A082-C603-4CE0-A169-51240F0C1944}" dt="2023-07-21T13:01:38.755" v="229" actId="21"/>
          <ac:picMkLst>
            <pc:docMk/>
            <pc:sldMk cId="3752301018" sldId="320"/>
            <ac:picMk id="16" creationId="{26A8C873-E38A-7551-C47B-B8D6672D9232}"/>
          </ac:picMkLst>
        </pc:picChg>
        <pc:picChg chg="add mod modCrop">
          <ac:chgData name="최홍석" userId="ba5bdcd3-7d32-458d-bc73-c22f975a5e57" providerId="ADAL" clId="{E5C7A082-C603-4CE0-A169-51240F0C1944}" dt="2023-07-21T13:04:17.183" v="335" actId="1076"/>
          <ac:picMkLst>
            <pc:docMk/>
            <pc:sldMk cId="3752301018" sldId="320"/>
            <ac:picMk id="17" creationId="{0B710AF8-2973-E6BC-E1F5-9255DB1F1FED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4198194999" sldId="320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2602785338" sldId="321"/>
        </pc:sldMkLst>
      </pc:sldChg>
      <pc:sldChg chg="addSp delSp modSp add mod">
        <pc:chgData name="최홍석" userId="ba5bdcd3-7d32-458d-bc73-c22f975a5e57" providerId="ADAL" clId="{E5C7A082-C603-4CE0-A169-51240F0C1944}" dt="2023-07-21T13:11:50.707" v="584" actId="207"/>
        <pc:sldMkLst>
          <pc:docMk/>
          <pc:sldMk cId="2897598741" sldId="321"/>
        </pc:sldMkLst>
        <pc:spChg chg="mod">
          <ac:chgData name="최홍석" userId="ba5bdcd3-7d32-458d-bc73-c22f975a5e57" providerId="ADAL" clId="{E5C7A082-C603-4CE0-A169-51240F0C1944}" dt="2023-07-21T13:00:17.740" v="187"/>
          <ac:spMkLst>
            <pc:docMk/>
            <pc:sldMk cId="2897598741" sldId="321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3:00:48.805" v="205" actId="478"/>
          <ac:spMkLst>
            <pc:docMk/>
            <pc:sldMk cId="2897598741" sldId="321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3:09:18.971" v="420" actId="14100"/>
          <ac:spMkLst>
            <pc:docMk/>
            <pc:sldMk cId="2897598741" sldId="321"/>
            <ac:spMk id="11" creationId="{420BFE86-F9CA-DE6D-68DF-289B5927C4D7}"/>
          </ac:spMkLst>
        </pc:spChg>
        <pc:spChg chg="add mod">
          <ac:chgData name="최홍석" userId="ba5bdcd3-7d32-458d-bc73-c22f975a5e57" providerId="ADAL" clId="{E5C7A082-C603-4CE0-A169-51240F0C1944}" dt="2023-07-21T13:08:10.679" v="398"/>
          <ac:spMkLst>
            <pc:docMk/>
            <pc:sldMk cId="2897598741" sldId="321"/>
            <ac:spMk id="12" creationId="{B17C7859-49D2-F44E-24C3-92EF71BDE576}"/>
          </ac:spMkLst>
        </pc:spChg>
        <pc:spChg chg="add mod">
          <ac:chgData name="최홍석" userId="ba5bdcd3-7d32-458d-bc73-c22f975a5e57" providerId="ADAL" clId="{E5C7A082-C603-4CE0-A169-51240F0C1944}" dt="2023-07-21T13:08:24.762" v="402" actId="14100"/>
          <ac:spMkLst>
            <pc:docMk/>
            <pc:sldMk cId="2897598741" sldId="321"/>
            <ac:spMk id="13" creationId="{29C39A1C-AB8A-FD2F-E7FB-E1C42EA68A79}"/>
          </ac:spMkLst>
        </pc:spChg>
        <pc:spChg chg="add mod">
          <ac:chgData name="최홍석" userId="ba5bdcd3-7d32-458d-bc73-c22f975a5e57" providerId="ADAL" clId="{E5C7A082-C603-4CE0-A169-51240F0C1944}" dt="2023-07-21T13:09:12.614" v="417" actId="1076"/>
          <ac:spMkLst>
            <pc:docMk/>
            <pc:sldMk cId="2897598741" sldId="321"/>
            <ac:spMk id="14" creationId="{41573585-DDB3-F7D3-F374-A1984B62ABAD}"/>
          </ac:spMkLst>
        </pc:spChg>
        <pc:spChg chg="add mod">
          <ac:chgData name="최홍석" userId="ba5bdcd3-7d32-458d-bc73-c22f975a5e57" providerId="ADAL" clId="{E5C7A082-C603-4CE0-A169-51240F0C1944}" dt="2023-07-21T13:09:14.990" v="418" actId="1076"/>
          <ac:spMkLst>
            <pc:docMk/>
            <pc:sldMk cId="2897598741" sldId="321"/>
            <ac:spMk id="15" creationId="{888C7690-ABD4-F74F-3148-35B1A88447D6}"/>
          </ac:spMkLst>
        </pc:spChg>
        <pc:spChg chg="add mod">
          <ac:chgData name="최홍석" userId="ba5bdcd3-7d32-458d-bc73-c22f975a5e57" providerId="ADAL" clId="{E5C7A082-C603-4CE0-A169-51240F0C1944}" dt="2023-07-21T13:08:54.251" v="416" actId="14100"/>
          <ac:spMkLst>
            <pc:docMk/>
            <pc:sldMk cId="2897598741" sldId="321"/>
            <ac:spMk id="16" creationId="{3194F834-C388-D4EE-461C-E73B88EB9EC0}"/>
          </ac:spMkLst>
        </pc:spChg>
        <pc:spChg chg="add mod">
          <ac:chgData name="최홍석" userId="ba5bdcd3-7d32-458d-bc73-c22f975a5e57" providerId="ADAL" clId="{E5C7A082-C603-4CE0-A169-51240F0C1944}" dt="2023-07-21T13:08:49.093" v="414" actId="14100"/>
          <ac:spMkLst>
            <pc:docMk/>
            <pc:sldMk cId="2897598741" sldId="321"/>
            <ac:spMk id="17" creationId="{CA012CCA-FE01-8701-8145-B7F42FC338F4}"/>
          </ac:spMkLst>
        </pc:spChg>
        <pc:spChg chg="add mod">
          <ac:chgData name="최홍석" userId="ba5bdcd3-7d32-458d-bc73-c22f975a5e57" providerId="ADAL" clId="{E5C7A082-C603-4CE0-A169-51240F0C1944}" dt="2023-07-21T13:09:23.092" v="422" actId="1076"/>
          <ac:spMkLst>
            <pc:docMk/>
            <pc:sldMk cId="2897598741" sldId="321"/>
            <ac:spMk id="18" creationId="{E7CB3A05-F24F-1404-2324-4BEFD31961BD}"/>
          </ac:spMkLst>
        </pc:spChg>
        <pc:spChg chg="add mod">
          <ac:chgData name="최홍석" userId="ba5bdcd3-7d32-458d-bc73-c22f975a5e57" providerId="ADAL" clId="{E5C7A082-C603-4CE0-A169-51240F0C1944}" dt="2023-07-21T13:09:26.107" v="424" actId="1076"/>
          <ac:spMkLst>
            <pc:docMk/>
            <pc:sldMk cId="2897598741" sldId="321"/>
            <ac:spMk id="19" creationId="{DAAFBC99-FFF7-03D7-29F1-6E8031FB3B04}"/>
          </ac:spMkLst>
        </pc:spChg>
        <pc:spChg chg="add mod">
          <ac:chgData name="최홍석" userId="ba5bdcd3-7d32-458d-bc73-c22f975a5e57" providerId="ADAL" clId="{E5C7A082-C603-4CE0-A169-51240F0C1944}" dt="2023-07-21T13:09:35.180" v="430" actId="1076"/>
          <ac:spMkLst>
            <pc:docMk/>
            <pc:sldMk cId="2897598741" sldId="321"/>
            <ac:spMk id="20" creationId="{AC0F7C2C-5C6D-EC76-697D-BCD3E9D7A228}"/>
          </ac:spMkLst>
        </pc:spChg>
        <pc:spChg chg="add mod">
          <ac:chgData name="최홍석" userId="ba5bdcd3-7d32-458d-bc73-c22f975a5e57" providerId="ADAL" clId="{E5C7A082-C603-4CE0-A169-51240F0C1944}" dt="2023-07-21T13:09:29.526" v="428" actId="571"/>
          <ac:spMkLst>
            <pc:docMk/>
            <pc:sldMk cId="2897598741" sldId="321"/>
            <ac:spMk id="21" creationId="{A7795E4E-586E-1FDA-E8B4-42073D23AAFF}"/>
          </ac:spMkLst>
        </pc:spChg>
        <pc:spChg chg="add mod">
          <ac:chgData name="최홍석" userId="ba5bdcd3-7d32-458d-bc73-c22f975a5e57" providerId="ADAL" clId="{E5C7A082-C603-4CE0-A169-51240F0C1944}" dt="2023-07-21T13:09:50.945" v="468"/>
          <ac:spMkLst>
            <pc:docMk/>
            <pc:sldMk cId="2897598741" sldId="321"/>
            <ac:spMk id="22" creationId="{DED0A0DB-BF52-1693-3D76-8CB4926B8370}"/>
          </ac:spMkLst>
        </pc:spChg>
        <pc:spChg chg="add mod">
          <ac:chgData name="최홍석" userId="ba5bdcd3-7d32-458d-bc73-c22f975a5e57" providerId="ADAL" clId="{E5C7A082-C603-4CE0-A169-51240F0C1944}" dt="2023-07-21T13:10:03.465" v="495"/>
          <ac:spMkLst>
            <pc:docMk/>
            <pc:sldMk cId="2897598741" sldId="321"/>
            <ac:spMk id="23" creationId="{4958A445-99EA-A163-6BF6-25E43F083424}"/>
          </ac:spMkLst>
        </pc:spChg>
        <pc:spChg chg="add mod">
          <ac:chgData name="최홍석" userId="ba5bdcd3-7d32-458d-bc73-c22f975a5e57" providerId="ADAL" clId="{E5C7A082-C603-4CE0-A169-51240F0C1944}" dt="2023-07-21T13:10:16.529" v="516" actId="1076"/>
          <ac:spMkLst>
            <pc:docMk/>
            <pc:sldMk cId="2897598741" sldId="321"/>
            <ac:spMk id="24" creationId="{7CC305CF-67A9-275F-8629-45439B1A9D6D}"/>
          </ac:spMkLst>
        </pc:spChg>
        <pc:spChg chg="add mod">
          <ac:chgData name="최홍석" userId="ba5bdcd3-7d32-458d-bc73-c22f975a5e57" providerId="ADAL" clId="{E5C7A082-C603-4CE0-A169-51240F0C1944}" dt="2023-07-21T13:10:25.500" v="537" actId="20577"/>
          <ac:spMkLst>
            <pc:docMk/>
            <pc:sldMk cId="2897598741" sldId="321"/>
            <ac:spMk id="25" creationId="{E5287513-B851-CC60-1174-2095B1F8A8A5}"/>
          </ac:spMkLst>
        </pc:spChg>
        <pc:spChg chg="add mod">
          <ac:chgData name="최홍석" userId="ba5bdcd3-7d32-458d-bc73-c22f975a5e57" providerId="ADAL" clId="{E5C7A082-C603-4CE0-A169-51240F0C1944}" dt="2023-07-21T13:11:50.707" v="584" actId="207"/>
          <ac:spMkLst>
            <pc:docMk/>
            <pc:sldMk cId="2897598741" sldId="321"/>
            <ac:spMk id="28" creationId="{1A9D8E3F-6F62-A6D8-F7F8-AE1AC813E097}"/>
          </ac:spMkLst>
        </pc:spChg>
        <pc:picChg chg="add mod">
          <ac:chgData name="최홍석" userId="ba5bdcd3-7d32-458d-bc73-c22f975a5e57" providerId="ADAL" clId="{E5C7A082-C603-4CE0-A169-51240F0C1944}" dt="2023-07-21T13:09:12.614" v="417" actId="1076"/>
          <ac:picMkLst>
            <pc:docMk/>
            <pc:sldMk cId="2897598741" sldId="321"/>
            <ac:picMk id="3" creationId="{951710ED-E309-F80E-BD1B-CD625EB4BC4C}"/>
          </ac:picMkLst>
        </pc:picChg>
        <pc:picChg chg="add mod modCrop">
          <ac:chgData name="최홍석" userId="ba5bdcd3-7d32-458d-bc73-c22f975a5e57" providerId="ADAL" clId="{E5C7A082-C603-4CE0-A169-51240F0C1944}" dt="2023-07-21T13:09:14.990" v="418" actId="1076"/>
          <ac:picMkLst>
            <pc:docMk/>
            <pc:sldMk cId="2897598741" sldId="321"/>
            <ac:picMk id="5" creationId="{A09422A8-8D3A-2475-C7AC-2931B63B4E9E}"/>
          </ac:picMkLst>
        </pc:picChg>
        <pc:picChg chg="add mod modCrop">
          <ac:chgData name="최홍석" userId="ba5bdcd3-7d32-458d-bc73-c22f975a5e57" providerId="ADAL" clId="{E5C7A082-C603-4CE0-A169-51240F0C1944}" dt="2023-07-21T13:08:16.754" v="399" actId="1440"/>
          <ac:picMkLst>
            <pc:docMk/>
            <pc:sldMk cId="2897598741" sldId="321"/>
            <ac:picMk id="7" creationId="{EFD1347F-257B-0E3B-C951-696979BCF78D}"/>
          </ac:picMkLst>
        </pc:picChg>
        <pc:picChg chg="add mod">
          <ac:chgData name="최홍석" userId="ba5bdcd3-7d32-458d-bc73-c22f975a5e57" providerId="ADAL" clId="{E5C7A082-C603-4CE0-A169-51240F0C1944}" dt="2023-07-21T13:08:16.754" v="399" actId="1440"/>
          <ac:picMkLst>
            <pc:docMk/>
            <pc:sldMk cId="2897598741" sldId="321"/>
            <ac:picMk id="8" creationId="{FE2A666A-3F18-013A-017B-565286D46D59}"/>
          </ac:picMkLst>
        </pc:picChg>
        <pc:picChg chg="add mod">
          <ac:chgData name="최홍석" userId="ba5bdcd3-7d32-458d-bc73-c22f975a5e57" providerId="ADAL" clId="{E5C7A082-C603-4CE0-A169-51240F0C1944}" dt="2023-07-21T13:08:16.754" v="399" actId="1440"/>
          <ac:picMkLst>
            <pc:docMk/>
            <pc:sldMk cId="2897598741" sldId="321"/>
            <ac:picMk id="10" creationId="{26DEECD0-43E1-D82C-8D08-9C4FD7F05752}"/>
          </ac:picMkLst>
        </pc:picChg>
        <pc:picChg chg="add mod">
          <ac:chgData name="최홍석" userId="ba5bdcd3-7d32-458d-bc73-c22f975a5e57" providerId="ADAL" clId="{E5C7A082-C603-4CE0-A169-51240F0C1944}" dt="2023-07-21T13:10:55.323" v="545" actId="1076"/>
          <ac:picMkLst>
            <pc:docMk/>
            <pc:sldMk cId="2897598741" sldId="321"/>
            <ac:picMk id="27" creationId="{2F91C785-6F77-F4A9-7DD3-73CDE8467825}"/>
          </ac:picMkLst>
        </pc:picChg>
      </pc:sldChg>
      <pc:sldChg chg="addSp delSp modSp add mod ord">
        <pc:chgData name="최홍석" userId="ba5bdcd3-7d32-458d-bc73-c22f975a5e57" providerId="ADAL" clId="{E5C7A082-C603-4CE0-A169-51240F0C1944}" dt="2023-07-21T14:43:37.917" v="4887" actId="1076"/>
        <pc:sldMkLst>
          <pc:docMk/>
          <pc:sldMk cId="1261680417" sldId="322"/>
        </pc:sldMkLst>
        <pc:spChg chg="mod">
          <ac:chgData name="최홍석" userId="ba5bdcd3-7d32-458d-bc73-c22f975a5e57" providerId="ADAL" clId="{E5C7A082-C603-4CE0-A169-51240F0C1944}" dt="2023-07-21T14:29:09.164" v="4198" actId="20577"/>
          <ac:spMkLst>
            <pc:docMk/>
            <pc:sldMk cId="1261680417" sldId="322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3:18:36.882" v="743" actId="478"/>
          <ac:spMkLst>
            <pc:docMk/>
            <pc:sldMk cId="1261680417" sldId="322"/>
            <ac:spMk id="4" creationId="{F46958B9-8126-73CD-BA12-FAD222301112}"/>
          </ac:spMkLst>
        </pc:spChg>
        <pc:spChg chg="add del mod">
          <ac:chgData name="최홍석" userId="ba5bdcd3-7d32-458d-bc73-c22f975a5e57" providerId="ADAL" clId="{E5C7A082-C603-4CE0-A169-51240F0C1944}" dt="2023-07-21T14:29:35.665" v="4200" actId="478"/>
          <ac:spMkLst>
            <pc:docMk/>
            <pc:sldMk cId="1261680417" sldId="322"/>
            <ac:spMk id="6" creationId="{FAFABA53-5008-72D2-DB51-238AB6F7A38D}"/>
          </ac:spMkLst>
        </pc:spChg>
        <pc:spChg chg="add del mod">
          <ac:chgData name="최홍석" userId="ba5bdcd3-7d32-458d-bc73-c22f975a5e57" providerId="ADAL" clId="{E5C7A082-C603-4CE0-A169-51240F0C1944}" dt="2023-07-21T13:48:27.227" v="1753" actId="21"/>
          <ac:spMkLst>
            <pc:docMk/>
            <pc:sldMk cId="1261680417" sldId="322"/>
            <ac:spMk id="7" creationId="{2E7F3774-0B8B-A51D-A9C4-64FF69559798}"/>
          </ac:spMkLst>
        </pc:spChg>
        <pc:spChg chg="add mod">
          <ac:chgData name="최홍석" userId="ba5bdcd3-7d32-458d-bc73-c22f975a5e57" providerId="ADAL" clId="{E5C7A082-C603-4CE0-A169-51240F0C1944}" dt="2023-07-21T14:43:34.220" v="4886" actId="21"/>
          <ac:spMkLst>
            <pc:docMk/>
            <pc:sldMk cId="1261680417" sldId="322"/>
            <ac:spMk id="9" creationId="{D841690A-4147-1E91-656A-E828BA582BFE}"/>
          </ac:spMkLst>
        </pc:spChg>
        <pc:picChg chg="add del mod">
          <ac:chgData name="최홍석" userId="ba5bdcd3-7d32-458d-bc73-c22f975a5e57" providerId="ADAL" clId="{E5C7A082-C603-4CE0-A169-51240F0C1944}" dt="2023-07-21T14:29:23.887" v="4199" actId="478"/>
          <ac:picMkLst>
            <pc:docMk/>
            <pc:sldMk cId="1261680417" sldId="322"/>
            <ac:picMk id="5" creationId="{FB6B9A35-9947-2A13-A4B4-DFE6A8E42D8D}"/>
          </ac:picMkLst>
        </pc:picChg>
        <pc:picChg chg="add mod">
          <ac:chgData name="최홍석" userId="ba5bdcd3-7d32-458d-bc73-c22f975a5e57" providerId="ADAL" clId="{E5C7A082-C603-4CE0-A169-51240F0C1944}" dt="2023-07-21T14:43:37.917" v="4887" actId="1076"/>
          <ac:picMkLst>
            <pc:docMk/>
            <pc:sldMk cId="1261680417" sldId="322"/>
            <ac:picMk id="11" creationId="{1A2CB44C-2A00-6DCF-D7AA-F1EFF41CDC59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2206282709" sldId="322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2057239993" sldId="323"/>
        </pc:sldMkLst>
      </pc:sldChg>
      <pc:sldChg chg="addSp delSp modSp add mod">
        <pc:chgData name="최홍석" userId="ba5bdcd3-7d32-458d-bc73-c22f975a5e57" providerId="ADAL" clId="{E5C7A082-C603-4CE0-A169-51240F0C1944}" dt="2023-07-21T14:38:08.568" v="4732" actId="20577"/>
        <pc:sldMkLst>
          <pc:docMk/>
          <pc:sldMk cId="3129883064" sldId="323"/>
        </pc:sldMkLst>
        <pc:spChg chg="mod">
          <ac:chgData name="최홍석" userId="ba5bdcd3-7d32-458d-bc73-c22f975a5e57" providerId="ADAL" clId="{E5C7A082-C603-4CE0-A169-51240F0C1944}" dt="2023-07-21T14:38:08.568" v="4732" actId="20577"/>
          <ac:spMkLst>
            <pc:docMk/>
            <pc:sldMk cId="3129883064" sldId="323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3:28:00.962" v="915" actId="478"/>
          <ac:spMkLst>
            <pc:docMk/>
            <pc:sldMk cId="3129883064" sldId="323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4:35:40.307" v="4727" actId="20577"/>
          <ac:spMkLst>
            <pc:docMk/>
            <pc:sldMk cId="3129883064" sldId="323"/>
            <ac:spMk id="15" creationId="{94D7EA8F-CC8A-18C6-A3D1-F00375D721DA}"/>
          </ac:spMkLst>
        </pc:spChg>
        <pc:picChg chg="add del mod">
          <ac:chgData name="최홍석" userId="ba5bdcd3-7d32-458d-bc73-c22f975a5e57" providerId="ADAL" clId="{E5C7A082-C603-4CE0-A169-51240F0C1944}" dt="2023-07-21T13:27:38.078" v="875" actId="21"/>
          <ac:picMkLst>
            <pc:docMk/>
            <pc:sldMk cId="3129883064" sldId="323"/>
            <ac:picMk id="5" creationId="{0A29228F-C9AE-2B2B-39B2-8699D11C0F81}"/>
          </ac:picMkLst>
        </pc:picChg>
        <pc:picChg chg="add del mod">
          <ac:chgData name="최홍석" userId="ba5bdcd3-7d32-458d-bc73-c22f975a5e57" providerId="ADAL" clId="{E5C7A082-C603-4CE0-A169-51240F0C1944}" dt="2023-07-21T13:27:59.661" v="914" actId="478"/>
          <ac:picMkLst>
            <pc:docMk/>
            <pc:sldMk cId="3129883064" sldId="323"/>
            <ac:picMk id="7" creationId="{B85D4CCC-94A2-2AE2-2DA7-966CB6F2D8B4}"/>
          </ac:picMkLst>
        </pc:picChg>
        <pc:picChg chg="add mod">
          <ac:chgData name="최홍석" userId="ba5bdcd3-7d32-458d-bc73-c22f975a5e57" providerId="ADAL" clId="{E5C7A082-C603-4CE0-A169-51240F0C1944}" dt="2023-07-21T13:28:07.505" v="919" actId="1076"/>
          <ac:picMkLst>
            <pc:docMk/>
            <pc:sldMk cId="3129883064" sldId="323"/>
            <ac:picMk id="9" creationId="{5396DE97-688F-17D8-CE29-F4A38BD2CBE3}"/>
          </ac:picMkLst>
        </pc:picChg>
        <pc:picChg chg="add mod">
          <ac:chgData name="최홍석" userId="ba5bdcd3-7d32-458d-bc73-c22f975a5e57" providerId="ADAL" clId="{E5C7A082-C603-4CE0-A169-51240F0C1944}" dt="2023-07-21T13:30:44.228" v="927" actId="1076"/>
          <ac:picMkLst>
            <pc:docMk/>
            <pc:sldMk cId="3129883064" sldId="323"/>
            <ac:picMk id="11" creationId="{CE9B93AE-F302-D83C-57D8-9A7859B0AFBB}"/>
          </ac:picMkLst>
        </pc:picChg>
        <pc:picChg chg="add mod">
          <ac:chgData name="최홍석" userId="ba5bdcd3-7d32-458d-bc73-c22f975a5e57" providerId="ADAL" clId="{E5C7A082-C603-4CE0-A169-51240F0C1944}" dt="2023-07-21T13:30:46.770" v="928" actId="1076"/>
          <ac:picMkLst>
            <pc:docMk/>
            <pc:sldMk cId="3129883064" sldId="323"/>
            <ac:picMk id="13" creationId="{B2578839-F66F-05B1-7B26-8EC6CB0B536E}"/>
          </ac:picMkLst>
        </pc:picChg>
        <pc:picChg chg="add mod">
          <ac:chgData name="최홍석" userId="ba5bdcd3-7d32-458d-bc73-c22f975a5e57" providerId="ADAL" clId="{E5C7A082-C603-4CE0-A169-51240F0C1944}" dt="2023-07-21T14:34:52.683" v="4698" actId="1076"/>
          <ac:picMkLst>
            <pc:docMk/>
            <pc:sldMk cId="3129883064" sldId="323"/>
            <ac:picMk id="14" creationId="{93F89AFA-480A-6782-274F-4261780C1AE9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470598489" sldId="324"/>
        </pc:sldMkLst>
      </pc:sldChg>
      <pc:sldChg chg="addSp delSp modSp add mod ord">
        <pc:chgData name="최홍석" userId="ba5bdcd3-7d32-458d-bc73-c22f975a5e57" providerId="ADAL" clId="{E5C7A082-C603-4CE0-A169-51240F0C1944}" dt="2023-07-22T00:59:17.284" v="9653"/>
        <pc:sldMkLst>
          <pc:docMk/>
          <pc:sldMk cId="1602393910" sldId="324"/>
        </pc:sldMkLst>
        <pc:spChg chg="mod">
          <ac:chgData name="최홍석" userId="ba5bdcd3-7d32-458d-bc73-c22f975a5e57" providerId="ADAL" clId="{E5C7A082-C603-4CE0-A169-51240F0C1944}" dt="2023-07-21T13:59:52.818" v="2467" actId="20577"/>
          <ac:spMkLst>
            <pc:docMk/>
            <pc:sldMk cId="1602393910" sldId="324"/>
            <ac:spMk id="2" creationId="{17A03AD8-0878-8AC5-CFF4-CB6A181CCDB9}"/>
          </ac:spMkLst>
        </pc:spChg>
        <pc:spChg chg="mod">
          <ac:chgData name="최홍석" userId="ba5bdcd3-7d32-458d-bc73-c22f975a5e57" providerId="ADAL" clId="{E5C7A082-C603-4CE0-A169-51240F0C1944}" dt="2023-07-21T13:50:12.436" v="1814" actId="20577"/>
          <ac:spMkLst>
            <pc:docMk/>
            <pc:sldMk cId="1602393910" sldId="324"/>
            <ac:spMk id="4" creationId="{F46958B9-8126-73CD-BA12-FAD222301112}"/>
          </ac:spMkLst>
        </pc:spChg>
        <pc:picChg chg="add mod">
          <ac:chgData name="최홍석" userId="ba5bdcd3-7d32-458d-bc73-c22f975a5e57" providerId="ADAL" clId="{E5C7A082-C603-4CE0-A169-51240F0C1944}" dt="2023-07-21T13:35:23.964" v="978" actId="1440"/>
          <ac:picMkLst>
            <pc:docMk/>
            <pc:sldMk cId="1602393910" sldId="324"/>
            <ac:picMk id="5" creationId="{CD3B8852-2389-5F43-9D0A-6A43DA46F4A1}"/>
          </ac:picMkLst>
        </pc:picChg>
        <pc:picChg chg="add del">
          <ac:chgData name="최홍석" userId="ba5bdcd3-7d32-458d-bc73-c22f975a5e57" providerId="ADAL" clId="{E5C7A082-C603-4CE0-A169-51240F0C1944}" dt="2023-07-21T13:35:39.469" v="983" actId="478"/>
          <ac:picMkLst>
            <pc:docMk/>
            <pc:sldMk cId="1602393910" sldId="324"/>
            <ac:picMk id="7" creationId="{47428F8C-CCA7-C6EB-E1BC-A8D3E80A384D}"/>
          </ac:picMkLst>
        </pc:picChg>
        <pc:inkChg chg="add">
          <ac:chgData name="최홍석" userId="ba5bdcd3-7d32-458d-bc73-c22f975a5e57" providerId="ADAL" clId="{E5C7A082-C603-4CE0-A169-51240F0C1944}" dt="2023-07-22T00:59:17.284" v="9653"/>
          <ac:inkMkLst>
            <pc:docMk/>
            <pc:sldMk cId="1602393910" sldId="324"/>
            <ac:inkMk id="3" creationId="{D1B08953-80D9-F108-7EEF-B7A010E6EEE7}"/>
          </ac:inkMkLst>
        </pc:ink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246928551" sldId="325"/>
        </pc:sldMkLst>
      </pc:sldChg>
      <pc:sldChg chg="addSp delSp modSp add mod">
        <pc:chgData name="최홍석" userId="ba5bdcd3-7d32-458d-bc73-c22f975a5e57" providerId="ADAL" clId="{E5C7A082-C603-4CE0-A169-51240F0C1944}" dt="2023-07-21T16:27:08.263" v="9456" actId="20577"/>
        <pc:sldMkLst>
          <pc:docMk/>
          <pc:sldMk cId="1945236084" sldId="325"/>
        </pc:sldMkLst>
        <pc:spChg chg="mod">
          <ac:chgData name="최홍석" userId="ba5bdcd3-7d32-458d-bc73-c22f975a5e57" providerId="ADAL" clId="{E5C7A082-C603-4CE0-A169-51240F0C1944}" dt="2023-07-21T14:38:17.368" v="4762" actId="20577"/>
          <ac:spMkLst>
            <pc:docMk/>
            <pc:sldMk cId="1945236084" sldId="325"/>
            <ac:spMk id="2" creationId="{17A03AD8-0878-8AC5-CFF4-CB6A181CCDB9}"/>
          </ac:spMkLst>
        </pc:spChg>
        <pc:spChg chg="add mod">
          <ac:chgData name="최홍석" userId="ba5bdcd3-7d32-458d-bc73-c22f975a5e57" providerId="ADAL" clId="{E5C7A082-C603-4CE0-A169-51240F0C1944}" dt="2023-07-21T16:27:08.263" v="9456" actId="20577"/>
          <ac:spMkLst>
            <pc:docMk/>
            <pc:sldMk cId="1945236084" sldId="325"/>
            <ac:spMk id="7" creationId="{31781967-EF20-97C4-2889-08D5ADF77056}"/>
          </ac:spMkLst>
        </pc:spChg>
        <pc:spChg chg="add mod">
          <ac:chgData name="최홍석" userId="ba5bdcd3-7d32-458d-bc73-c22f975a5e57" providerId="ADAL" clId="{E5C7A082-C603-4CE0-A169-51240F0C1944}" dt="2023-07-21T15:49:23.728" v="7452" actId="1076"/>
          <ac:spMkLst>
            <pc:docMk/>
            <pc:sldMk cId="1945236084" sldId="325"/>
            <ac:spMk id="8" creationId="{8328F836-E88B-ECC1-A30D-B44CE605C270}"/>
          </ac:spMkLst>
        </pc:spChg>
        <pc:spChg chg="add mod">
          <ac:chgData name="최홍석" userId="ba5bdcd3-7d32-458d-bc73-c22f975a5e57" providerId="ADAL" clId="{E5C7A082-C603-4CE0-A169-51240F0C1944}" dt="2023-07-21T15:49:51.503" v="7508" actId="1076"/>
          <ac:spMkLst>
            <pc:docMk/>
            <pc:sldMk cId="1945236084" sldId="325"/>
            <ac:spMk id="9" creationId="{CEDCD9E2-0C10-919A-7126-36A9DB01153D}"/>
          </ac:spMkLst>
        </pc:spChg>
        <pc:picChg chg="add mod">
          <ac:chgData name="최홍석" userId="ba5bdcd3-7d32-458d-bc73-c22f975a5e57" providerId="ADAL" clId="{E5C7A082-C603-4CE0-A169-51240F0C1944}" dt="2023-07-21T14:38:02.038" v="4729" actId="1076"/>
          <ac:picMkLst>
            <pc:docMk/>
            <pc:sldMk cId="1945236084" sldId="325"/>
            <ac:picMk id="5" creationId="{0AFD775A-2CE1-236C-1A1D-94C2E3D92508}"/>
          </ac:picMkLst>
        </pc:picChg>
        <pc:picChg chg="add del mod">
          <ac:chgData name="최홍석" userId="ba5bdcd3-7d32-458d-bc73-c22f975a5e57" providerId="ADAL" clId="{E5C7A082-C603-4CE0-A169-51240F0C1944}" dt="2023-07-21T15:48:48.273" v="7449" actId="478"/>
          <ac:picMkLst>
            <pc:docMk/>
            <pc:sldMk cId="1945236084" sldId="325"/>
            <ac:picMk id="6" creationId="{81AB2ACA-C61E-143B-D339-F5EB19EE02BF}"/>
          </ac:picMkLst>
        </pc:picChg>
      </pc:sldChg>
      <pc:sldChg chg="addSp delSp modSp add mod">
        <pc:chgData name="최홍석" userId="ba5bdcd3-7d32-458d-bc73-c22f975a5e57" providerId="ADAL" clId="{E5C7A082-C603-4CE0-A169-51240F0C1944}" dt="2023-07-21T16:27:50.726" v="9521" actId="20577"/>
        <pc:sldMkLst>
          <pc:docMk/>
          <pc:sldMk cId="953618233" sldId="326"/>
        </pc:sldMkLst>
        <pc:spChg chg="mod">
          <ac:chgData name="최홍석" userId="ba5bdcd3-7d32-458d-bc73-c22f975a5e57" providerId="ADAL" clId="{E5C7A082-C603-4CE0-A169-51240F0C1944}" dt="2023-07-21T14:44:18.252" v="4955" actId="20577"/>
          <ac:spMkLst>
            <pc:docMk/>
            <pc:sldMk cId="953618233" sldId="326"/>
            <ac:spMk id="2" creationId="{17A03AD8-0878-8AC5-CFF4-CB6A181CCDB9}"/>
          </ac:spMkLst>
        </pc:spChg>
        <pc:spChg chg="add mod">
          <ac:chgData name="최홍석" userId="ba5bdcd3-7d32-458d-bc73-c22f975a5e57" providerId="ADAL" clId="{E5C7A082-C603-4CE0-A169-51240F0C1944}" dt="2023-07-21T16:27:50.726" v="9521" actId="20577"/>
          <ac:spMkLst>
            <pc:docMk/>
            <pc:sldMk cId="953618233" sldId="326"/>
            <ac:spMk id="7" creationId="{05F56F1E-A279-394F-A899-3A94C84E3C44}"/>
          </ac:spMkLst>
        </pc:spChg>
        <pc:spChg chg="add mod">
          <ac:chgData name="최홍석" userId="ba5bdcd3-7d32-458d-bc73-c22f975a5e57" providerId="ADAL" clId="{E5C7A082-C603-4CE0-A169-51240F0C1944}" dt="2023-07-21T15:52:49.091" v="7530" actId="1076"/>
          <ac:spMkLst>
            <pc:docMk/>
            <pc:sldMk cId="953618233" sldId="326"/>
            <ac:spMk id="8" creationId="{DA3F0449-3E09-A6DD-B7E4-8908E38BA337}"/>
          </ac:spMkLst>
        </pc:spChg>
        <pc:spChg chg="add mod">
          <ac:chgData name="최홍석" userId="ba5bdcd3-7d32-458d-bc73-c22f975a5e57" providerId="ADAL" clId="{E5C7A082-C603-4CE0-A169-51240F0C1944}" dt="2023-07-21T15:52:51.430" v="7531" actId="1076"/>
          <ac:spMkLst>
            <pc:docMk/>
            <pc:sldMk cId="953618233" sldId="326"/>
            <ac:spMk id="9" creationId="{04F7F548-B24F-7ADC-6D37-D99F597DE36E}"/>
          </ac:spMkLst>
        </pc:spChg>
        <pc:spChg chg="add mod">
          <ac:chgData name="최홍석" userId="ba5bdcd3-7d32-458d-bc73-c22f975a5e57" providerId="ADAL" clId="{E5C7A082-C603-4CE0-A169-51240F0C1944}" dt="2023-07-21T15:52:55.901" v="7534" actId="20577"/>
          <ac:spMkLst>
            <pc:docMk/>
            <pc:sldMk cId="953618233" sldId="326"/>
            <ac:spMk id="10" creationId="{ED8963F9-F74C-2C00-4F55-F2F96A4E96C5}"/>
          </ac:spMkLst>
        </pc:spChg>
        <pc:picChg chg="add mod">
          <ac:chgData name="최홍석" userId="ba5bdcd3-7d32-458d-bc73-c22f975a5e57" providerId="ADAL" clId="{E5C7A082-C603-4CE0-A169-51240F0C1944}" dt="2023-07-21T14:39:45.456" v="4796" actId="1076"/>
          <ac:picMkLst>
            <pc:docMk/>
            <pc:sldMk cId="953618233" sldId="326"/>
            <ac:picMk id="5" creationId="{383DA4DE-A8FD-1C0E-E41A-C6546746BED1}"/>
          </ac:picMkLst>
        </pc:picChg>
        <pc:picChg chg="add del mod">
          <ac:chgData name="최홍석" userId="ba5bdcd3-7d32-458d-bc73-c22f975a5e57" providerId="ADAL" clId="{E5C7A082-C603-4CE0-A169-51240F0C1944}" dt="2023-07-21T15:50:38.627" v="7513" actId="21"/>
          <ac:picMkLst>
            <pc:docMk/>
            <pc:sldMk cId="953618233" sldId="326"/>
            <ac:picMk id="6" creationId="{2EE32EB5-3EEB-C991-D46E-5831ED5766EC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1765896586" sldId="326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532031675" sldId="327"/>
        </pc:sldMkLst>
      </pc:sldChg>
      <pc:sldChg chg="addSp delSp modSp add mod">
        <pc:chgData name="최홍석" userId="ba5bdcd3-7d32-458d-bc73-c22f975a5e57" providerId="ADAL" clId="{E5C7A082-C603-4CE0-A169-51240F0C1944}" dt="2023-07-21T13:18:25.866" v="742" actId="1076"/>
        <pc:sldMkLst>
          <pc:docMk/>
          <pc:sldMk cId="3441025310" sldId="327"/>
        </pc:sldMkLst>
        <pc:spChg chg="mod">
          <ac:chgData name="최홍석" userId="ba5bdcd3-7d32-458d-bc73-c22f975a5e57" providerId="ADAL" clId="{E5C7A082-C603-4CE0-A169-51240F0C1944}" dt="2023-07-21T13:14:23.402" v="644" actId="20577"/>
          <ac:spMkLst>
            <pc:docMk/>
            <pc:sldMk cId="3441025310" sldId="327"/>
            <ac:spMk id="2" creationId="{17A03AD8-0878-8AC5-CFF4-CB6A181CCDB9}"/>
          </ac:spMkLst>
        </pc:spChg>
        <pc:spChg chg="add del mod">
          <ac:chgData name="최홍석" userId="ba5bdcd3-7d32-458d-bc73-c22f975a5e57" providerId="ADAL" clId="{E5C7A082-C603-4CE0-A169-51240F0C1944}" dt="2023-07-21T13:13:33.834" v="597" actId="478"/>
          <ac:spMkLst>
            <pc:docMk/>
            <pc:sldMk cId="3441025310" sldId="327"/>
            <ac:spMk id="4" creationId="{CB2A55A9-F291-D43A-5B82-2C1D048A1AD5}"/>
          </ac:spMkLst>
        </pc:spChg>
        <pc:spChg chg="add mod">
          <ac:chgData name="최홍석" userId="ba5bdcd3-7d32-458d-bc73-c22f975a5e57" providerId="ADAL" clId="{E5C7A082-C603-4CE0-A169-51240F0C1944}" dt="2023-07-21T13:18:25.866" v="742" actId="1076"/>
          <ac:spMkLst>
            <pc:docMk/>
            <pc:sldMk cId="3441025310" sldId="327"/>
            <ac:spMk id="5" creationId="{DDCE256E-8011-CD33-8BED-8D0CC126A8E5}"/>
          </ac:spMkLst>
        </pc:spChg>
        <pc:spChg chg="add mod">
          <ac:chgData name="최홍석" userId="ba5bdcd3-7d32-458d-bc73-c22f975a5e57" providerId="ADAL" clId="{E5C7A082-C603-4CE0-A169-51240F0C1944}" dt="2023-07-21T13:18:25.866" v="742" actId="1076"/>
          <ac:spMkLst>
            <pc:docMk/>
            <pc:sldMk cId="3441025310" sldId="327"/>
            <ac:spMk id="6" creationId="{6ED2CE48-3678-058D-0A98-1CE61D59C150}"/>
          </ac:spMkLst>
        </pc:spChg>
        <pc:spChg chg="add del mod">
          <ac:chgData name="최홍석" userId="ba5bdcd3-7d32-458d-bc73-c22f975a5e57" providerId="ADAL" clId="{E5C7A082-C603-4CE0-A169-51240F0C1944}" dt="2023-07-21T13:18:22.446" v="741" actId="478"/>
          <ac:spMkLst>
            <pc:docMk/>
            <pc:sldMk cId="3441025310" sldId="327"/>
            <ac:spMk id="9" creationId="{C319791A-E750-05C0-C5B3-A3500EB36259}"/>
          </ac:spMkLst>
        </pc:spChg>
        <pc:spChg chg="add mod">
          <ac:chgData name="최홍석" userId="ba5bdcd3-7d32-458d-bc73-c22f975a5e57" providerId="ADAL" clId="{E5C7A082-C603-4CE0-A169-51240F0C1944}" dt="2023-07-21T13:18:25.866" v="742" actId="1076"/>
          <ac:spMkLst>
            <pc:docMk/>
            <pc:sldMk cId="3441025310" sldId="327"/>
            <ac:spMk id="10" creationId="{A3EAA880-970D-1A84-9F03-569E3BC98604}"/>
          </ac:spMkLst>
        </pc:spChg>
        <pc:spChg chg="add mod">
          <ac:chgData name="최홍석" userId="ba5bdcd3-7d32-458d-bc73-c22f975a5e57" providerId="ADAL" clId="{E5C7A082-C603-4CE0-A169-51240F0C1944}" dt="2023-07-21T13:18:25.866" v="742" actId="1076"/>
          <ac:spMkLst>
            <pc:docMk/>
            <pc:sldMk cId="3441025310" sldId="327"/>
            <ac:spMk id="11" creationId="{D2373A85-242D-8990-B149-7850DF60F22C}"/>
          </ac:spMkLst>
        </pc:spChg>
        <pc:picChg chg="add mod">
          <ac:chgData name="최홍석" userId="ba5bdcd3-7d32-458d-bc73-c22f975a5e57" providerId="ADAL" clId="{E5C7A082-C603-4CE0-A169-51240F0C1944}" dt="2023-07-21T13:18:25.866" v="742" actId="1076"/>
          <ac:picMkLst>
            <pc:docMk/>
            <pc:sldMk cId="3441025310" sldId="327"/>
            <ac:picMk id="8" creationId="{1DE3EE66-1EC9-A065-91A3-6A199B23A169}"/>
          </ac:picMkLst>
        </pc:picChg>
        <pc:picChg chg="del">
          <ac:chgData name="최홍석" userId="ba5bdcd3-7d32-458d-bc73-c22f975a5e57" providerId="ADAL" clId="{E5C7A082-C603-4CE0-A169-51240F0C1944}" dt="2023-07-21T13:13:34.236" v="598" actId="478"/>
          <ac:picMkLst>
            <pc:docMk/>
            <pc:sldMk cId="3441025310" sldId="327"/>
            <ac:picMk id="13" creationId="{532944DF-29D4-B22D-CD8E-D72619382249}"/>
          </ac:picMkLst>
        </pc:picChg>
        <pc:picChg chg="del">
          <ac:chgData name="최홍석" userId="ba5bdcd3-7d32-458d-bc73-c22f975a5e57" providerId="ADAL" clId="{E5C7A082-C603-4CE0-A169-51240F0C1944}" dt="2023-07-21T13:13:31.774" v="595" actId="478"/>
          <ac:picMkLst>
            <pc:docMk/>
            <pc:sldMk cId="3441025310" sldId="327"/>
            <ac:picMk id="15" creationId="{85181FE0-A8DC-AB3D-872F-53F2B9C8610B}"/>
          </ac:picMkLst>
        </pc:picChg>
        <pc:picChg chg="mod">
          <ac:chgData name="최홍석" userId="ba5bdcd3-7d32-458d-bc73-c22f975a5e57" providerId="ADAL" clId="{E5C7A082-C603-4CE0-A169-51240F0C1944}" dt="2023-07-21T13:18:25.866" v="742" actId="1076"/>
          <ac:picMkLst>
            <pc:docMk/>
            <pc:sldMk cId="3441025310" sldId="327"/>
            <ac:picMk id="17" creationId="{751AFA33-5117-E003-6CB3-09F3ECD2C3AF}"/>
          </ac:picMkLst>
        </pc:picChg>
      </pc:sldChg>
      <pc:sldChg chg="addSp delSp modSp add mod">
        <pc:chgData name="최홍석" userId="ba5bdcd3-7d32-458d-bc73-c22f975a5e57" providerId="ADAL" clId="{E5C7A082-C603-4CE0-A169-51240F0C1944}" dt="2023-07-22T00:59:17.284" v="9653"/>
        <pc:sldMkLst>
          <pc:docMk/>
          <pc:sldMk cId="4216690054" sldId="328"/>
        </pc:sldMkLst>
        <pc:spChg chg="mod">
          <ac:chgData name="최홍석" userId="ba5bdcd3-7d32-458d-bc73-c22f975a5e57" providerId="ADAL" clId="{E5C7A082-C603-4CE0-A169-51240F0C1944}" dt="2023-07-21T13:59:49.230" v="2465" actId="20577"/>
          <ac:spMkLst>
            <pc:docMk/>
            <pc:sldMk cId="4216690054" sldId="328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3:48:17.161" v="1742" actId="478"/>
          <ac:spMkLst>
            <pc:docMk/>
            <pc:sldMk cId="4216690054" sldId="328"/>
            <ac:spMk id="4" creationId="{F46958B9-8126-73CD-BA12-FAD222301112}"/>
          </ac:spMkLst>
        </pc:spChg>
        <pc:spChg chg="add del">
          <ac:chgData name="최홍석" userId="ba5bdcd3-7d32-458d-bc73-c22f975a5e57" providerId="ADAL" clId="{E5C7A082-C603-4CE0-A169-51240F0C1944}" dt="2023-07-21T13:37:08.972" v="1026" actId="22"/>
          <ac:spMkLst>
            <pc:docMk/>
            <pc:sldMk cId="4216690054" sldId="328"/>
            <ac:spMk id="6" creationId="{ABD6FFF0-2380-B3E8-D1E5-A68926FC1127}"/>
          </ac:spMkLst>
        </pc:spChg>
        <pc:spChg chg="add mod">
          <ac:chgData name="최홍석" userId="ba5bdcd3-7d32-458d-bc73-c22f975a5e57" providerId="ADAL" clId="{E5C7A082-C603-4CE0-A169-51240F0C1944}" dt="2023-07-21T13:57:26.869" v="2425" actId="20577"/>
          <ac:spMkLst>
            <pc:docMk/>
            <pc:sldMk cId="4216690054" sldId="328"/>
            <ac:spMk id="8" creationId="{1AB5EC82-C7B2-FD11-C193-C7B23DFF4F50}"/>
          </ac:spMkLst>
        </pc:spChg>
        <pc:picChg chg="del">
          <ac:chgData name="최홍석" userId="ba5bdcd3-7d32-458d-bc73-c22f975a5e57" providerId="ADAL" clId="{E5C7A082-C603-4CE0-A169-51240F0C1944}" dt="2023-07-21T13:35:38.082" v="982" actId="478"/>
          <ac:picMkLst>
            <pc:docMk/>
            <pc:sldMk cId="4216690054" sldId="328"/>
            <ac:picMk id="5" creationId="{CD3B8852-2389-5F43-9D0A-6A43DA46F4A1}"/>
          </ac:picMkLst>
        </pc:picChg>
        <pc:picChg chg="mod">
          <ac:chgData name="최홍석" userId="ba5bdcd3-7d32-458d-bc73-c22f975a5e57" providerId="ADAL" clId="{E5C7A082-C603-4CE0-A169-51240F0C1944}" dt="2023-07-21T13:57:11.395" v="2420" actId="1076"/>
          <ac:picMkLst>
            <pc:docMk/>
            <pc:sldMk cId="4216690054" sldId="328"/>
            <ac:picMk id="7" creationId="{47428F8C-CCA7-C6EB-E1BC-A8D3E80A384D}"/>
          </ac:picMkLst>
        </pc:picChg>
        <pc:inkChg chg="add">
          <ac:chgData name="최홍석" userId="ba5bdcd3-7d32-458d-bc73-c22f975a5e57" providerId="ADAL" clId="{E5C7A082-C603-4CE0-A169-51240F0C1944}" dt="2023-07-22T00:59:17.284" v="9653"/>
          <ac:inkMkLst>
            <pc:docMk/>
            <pc:sldMk cId="4216690054" sldId="328"/>
            <ac:inkMk id="3" creationId="{F7584AD8-D7C1-540E-E7EE-CDA35957D19E}"/>
          </ac:inkMkLst>
        </pc:inkChg>
      </pc:sldChg>
      <pc:sldChg chg="del">
        <pc:chgData name="최홍석" userId="ba5bdcd3-7d32-458d-bc73-c22f975a5e57" providerId="ADAL" clId="{E5C7A082-C603-4CE0-A169-51240F0C1944}" dt="2023-07-21T12:47:33.094" v="1" actId="47"/>
        <pc:sldMkLst>
          <pc:docMk/>
          <pc:sldMk cId="265552881" sldId="329"/>
        </pc:sldMkLst>
      </pc:sldChg>
      <pc:sldChg chg="addSp delSp modSp add mod">
        <pc:chgData name="최홍석" userId="ba5bdcd3-7d32-458d-bc73-c22f975a5e57" providerId="ADAL" clId="{E5C7A082-C603-4CE0-A169-51240F0C1944}" dt="2023-07-22T01:11:30.216" v="9654"/>
        <pc:sldMkLst>
          <pc:docMk/>
          <pc:sldMk cId="4088583952" sldId="329"/>
        </pc:sldMkLst>
        <pc:spChg chg="mod">
          <ac:chgData name="최홍석" userId="ba5bdcd3-7d32-458d-bc73-c22f975a5e57" providerId="ADAL" clId="{E5C7A082-C603-4CE0-A169-51240F0C1944}" dt="2023-07-21T14:00:14.310" v="2491" actId="20577"/>
          <ac:spMkLst>
            <pc:docMk/>
            <pc:sldMk cId="4088583952" sldId="329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3:48:18.649" v="1743" actId="478"/>
          <ac:spMkLst>
            <pc:docMk/>
            <pc:sldMk cId="4088583952" sldId="329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4:06:56.564" v="3107" actId="20577"/>
          <ac:spMkLst>
            <pc:docMk/>
            <pc:sldMk cId="4088583952" sldId="329"/>
            <ac:spMk id="6" creationId="{BBC184CD-D2E3-CFF4-C32B-5ACCBCC8E522}"/>
          </ac:spMkLst>
        </pc:spChg>
        <pc:picChg chg="add mod">
          <ac:chgData name="최홍석" userId="ba5bdcd3-7d32-458d-bc73-c22f975a5e57" providerId="ADAL" clId="{E5C7A082-C603-4CE0-A169-51240F0C1944}" dt="2023-07-21T14:00:26.927" v="2519" actId="1076"/>
          <ac:picMkLst>
            <pc:docMk/>
            <pc:sldMk cId="4088583952" sldId="329"/>
            <ac:picMk id="5" creationId="{654696DC-2222-5AB3-CC1E-23D5ED2991C6}"/>
          </ac:picMkLst>
        </pc:picChg>
        <pc:picChg chg="del">
          <ac:chgData name="최홍석" userId="ba5bdcd3-7d32-458d-bc73-c22f975a5e57" providerId="ADAL" clId="{E5C7A082-C603-4CE0-A169-51240F0C1944}" dt="2023-07-21T13:35:50.619" v="990" actId="478"/>
          <ac:picMkLst>
            <pc:docMk/>
            <pc:sldMk cId="4088583952" sldId="329"/>
            <ac:picMk id="7" creationId="{47428F8C-CCA7-C6EB-E1BC-A8D3E80A384D}"/>
          </ac:picMkLst>
        </pc:picChg>
        <pc:inkChg chg="add">
          <ac:chgData name="최홍석" userId="ba5bdcd3-7d32-458d-bc73-c22f975a5e57" providerId="ADAL" clId="{E5C7A082-C603-4CE0-A169-51240F0C1944}" dt="2023-07-22T01:11:30.216" v="9654"/>
          <ac:inkMkLst>
            <pc:docMk/>
            <pc:sldMk cId="4088583952" sldId="329"/>
            <ac:inkMk id="3" creationId="{6A1DE45C-ACE3-4172-B3CA-DA77EED5EF66}"/>
          </ac:inkMkLst>
        </pc:inkChg>
      </pc:sldChg>
      <pc:sldChg chg="del">
        <pc:chgData name="최홍석" userId="ba5bdcd3-7d32-458d-bc73-c22f975a5e57" providerId="ADAL" clId="{E5C7A082-C603-4CE0-A169-51240F0C1944}" dt="2023-07-21T12:47:33.481" v="2" actId="47"/>
        <pc:sldMkLst>
          <pc:docMk/>
          <pc:sldMk cId="909719859" sldId="330"/>
        </pc:sldMkLst>
      </pc:sldChg>
      <pc:sldChg chg="addSp delSp modSp add mod">
        <pc:chgData name="최홍석" userId="ba5bdcd3-7d32-458d-bc73-c22f975a5e57" providerId="ADAL" clId="{E5C7A082-C603-4CE0-A169-51240F0C1944}" dt="2023-07-21T14:26:22.204" v="4146" actId="20577"/>
        <pc:sldMkLst>
          <pc:docMk/>
          <pc:sldMk cId="1973296689" sldId="330"/>
        </pc:sldMkLst>
        <pc:spChg chg="mod">
          <ac:chgData name="최홍석" userId="ba5bdcd3-7d32-458d-bc73-c22f975a5e57" providerId="ADAL" clId="{E5C7A082-C603-4CE0-A169-51240F0C1944}" dt="2023-07-21T14:18:04.744" v="3509" actId="20577"/>
          <ac:spMkLst>
            <pc:docMk/>
            <pc:sldMk cId="1973296689" sldId="330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3:48:19.661" v="1744" actId="478"/>
          <ac:spMkLst>
            <pc:docMk/>
            <pc:sldMk cId="1973296689" sldId="330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4:10:07.724" v="3378" actId="20577"/>
          <ac:spMkLst>
            <pc:docMk/>
            <pc:sldMk cId="1973296689" sldId="330"/>
            <ac:spMk id="6" creationId="{8EF9C044-D1BE-1F2E-2B4B-97D3E01786D1}"/>
          </ac:spMkLst>
        </pc:spChg>
        <pc:spChg chg="add del mod">
          <ac:chgData name="최홍석" userId="ba5bdcd3-7d32-458d-bc73-c22f975a5e57" providerId="ADAL" clId="{E5C7A082-C603-4CE0-A169-51240F0C1944}" dt="2023-07-21T14:07:57.191" v="3112"/>
          <ac:spMkLst>
            <pc:docMk/>
            <pc:sldMk cId="1973296689" sldId="330"/>
            <ac:spMk id="9" creationId="{BD7BCFE4-B91A-9E39-E8D9-2233070FF062}"/>
          </ac:spMkLst>
        </pc:spChg>
        <pc:spChg chg="add mod">
          <ac:chgData name="최홍석" userId="ba5bdcd3-7d32-458d-bc73-c22f975a5e57" providerId="ADAL" clId="{E5C7A082-C603-4CE0-A169-51240F0C1944}" dt="2023-07-21T14:26:19.034" v="4143" actId="1076"/>
          <ac:spMkLst>
            <pc:docMk/>
            <pc:sldMk cId="1973296689" sldId="330"/>
            <ac:spMk id="10" creationId="{29D83747-51C9-304A-DCD9-0C6CFF417D1B}"/>
          </ac:spMkLst>
        </pc:spChg>
        <pc:spChg chg="add mod">
          <ac:chgData name="최홍석" userId="ba5bdcd3-7d32-458d-bc73-c22f975a5e57" providerId="ADAL" clId="{E5C7A082-C603-4CE0-A169-51240F0C1944}" dt="2023-07-21T14:26:22.204" v="4146" actId="20577"/>
          <ac:spMkLst>
            <pc:docMk/>
            <pc:sldMk cId="1973296689" sldId="330"/>
            <ac:spMk id="11" creationId="{858A4464-3F2B-00BE-68F5-FA47BA71E27C}"/>
          </ac:spMkLst>
        </pc:spChg>
        <pc:graphicFrameChg chg="add del mod">
          <ac:chgData name="최홍석" userId="ba5bdcd3-7d32-458d-bc73-c22f975a5e57" providerId="ADAL" clId="{E5C7A082-C603-4CE0-A169-51240F0C1944}" dt="2023-07-21T14:07:57.191" v="3112"/>
          <ac:graphicFrameMkLst>
            <pc:docMk/>
            <pc:sldMk cId="1973296689" sldId="330"/>
            <ac:graphicFrameMk id="8" creationId="{F79A91F9-4F55-BEB5-662B-9076F8954088}"/>
          </ac:graphicFrameMkLst>
        </pc:graphicFrameChg>
        <pc:picChg chg="add mod modCrop">
          <ac:chgData name="최홍석" userId="ba5bdcd3-7d32-458d-bc73-c22f975a5e57" providerId="ADAL" clId="{E5C7A082-C603-4CE0-A169-51240F0C1944}" dt="2023-07-21T14:08:10.399" v="3117" actId="1076"/>
          <ac:picMkLst>
            <pc:docMk/>
            <pc:sldMk cId="1973296689" sldId="330"/>
            <ac:picMk id="5" creationId="{BF5BF22A-536C-DDBA-F197-691581B3C240}"/>
          </ac:picMkLst>
        </pc:picChg>
        <pc:picChg chg="del mod">
          <ac:chgData name="최홍석" userId="ba5bdcd3-7d32-458d-bc73-c22f975a5e57" providerId="ADAL" clId="{E5C7A082-C603-4CE0-A169-51240F0C1944}" dt="2023-07-21T13:35:51.908" v="992" actId="478"/>
          <ac:picMkLst>
            <pc:docMk/>
            <pc:sldMk cId="1973296689" sldId="330"/>
            <ac:picMk id="7" creationId="{47428F8C-CCA7-C6EB-E1BC-A8D3E80A384D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2965528375" sldId="331"/>
        </pc:sldMkLst>
      </pc:sldChg>
      <pc:sldChg chg="addSp delSp modSp add mod">
        <pc:chgData name="최홍석" userId="ba5bdcd3-7d32-458d-bc73-c22f975a5e57" providerId="ADAL" clId="{E5C7A082-C603-4CE0-A169-51240F0C1944}" dt="2023-07-21T14:26:44.417" v="4154" actId="1076"/>
        <pc:sldMkLst>
          <pc:docMk/>
          <pc:sldMk cId="4123231844" sldId="331"/>
        </pc:sldMkLst>
        <pc:spChg chg="mod">
          <ac:chgData name="최홍석" userId="ba5bdcd3-7d32-458d-bc73-c22f975a5e57" providerId="ADAL" clId="{E5C7A082-C603-4CE0-A169-51240F0C1944}" dt="2023-07-21T14:18:23.695" v="3553"/>
          <ac:spMkLst>
            <pc:docMk/>
            <pc:sldMk cId="4123231844" sldId="331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3:48:20.511" v="1745" actId="478"/>
          <ac:spMkLst>
            <pc:docMk/>
            <pc:sldMk cId="4123231844" sldId="331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4:24:55.151" v="4134" actId="20577"/>
          <ac:spMkLst>
            <pc:docMk/>
            <pc:sldMk cId="4123231844" sldId="331"/>
            <ac:spMk id="9" creationId="{0CFB6278-FA7A-39E4-2B0D-40BF16918267}"/>
          </ac:spMkLst>
        </pc:spChg>
        <pc:spChg chg="add del">
          <ac:chgData name="최홍석" userId="ba5bdcd3-7d32-458d-bc73-c22f975a5e57" providerId="ADAL" clId="{E5C7A082-C603-4CE0-A169-51240F0C1944}" dt="2023-07-21T14:22:26.154" v="3921"/>
          <ac:spMkLst>
            <pc:docMk/>
            <pc:sldMk cId="4123231844" sldId="331"/>
            <ac:spMk id="10" creationId="{82A36039-0B49-44BE-A3F3-A05212A91E78}"/>
          </ac:spMkLst>
        </pc:spChg>
        <pc:spChg chg="add del">
          <ac:chgData name="최홍석" userId="ba5bdcd3-7d32-458d-bc73-c22f975a5e57" providerId="ADAL" clId="{E5C7A082-C603-4CE0-A169-51240F0C1944}" dt="2023-07-21T14:24:11.016" v="4041" actId="478"/>
          <ac:spMkLst>
            <pc:docMk/>
            <pc:sldMk cId="4123231844" sldId="331"/>
            <ac:spMk id="11" creationId="{44ADBF61-765E-1306-374F-0FB0D4BB9C9A}"/>
          </ac:spMkLst>
        </pc:spChg>
        <pc:spChg chg="add mod">
          <ac:chgData name="최홍석" userId="ba5bdcd3-7d32-458d-bc73-c22f975a5e57" providerId="ADAL" clId="{E5C7A082-C603-4CE0-A169-51240F0C1944}" dt="2023-07-21T14:26:42.204" v="4153" actId="1076"/>
          <ac:spMkLst>
            <pc:docMk/>
            <pc:sldMk cId="4123231844" sldId="331"/>
            <ac:spMk id="12" creationId="{4EE8668C-7D2D-FD2C-FEB1-8DE98799504D}"/>
          </ac:spMkLst>
        </pc:spChg>
        <pc:spChg chg="add mod">
          <ac:chgData name="최홍석" userId="ba5bdcd3-7d32-458d-bc73-c22f975a5e57" providerId="ADAL" clId="{E5C7A082-C603-4CE0-A169-51240F0C1944}" dt="2023-07-21T14:26:44.417" v="4154" actId="1076"/>
          <ac:spMkLst>
            <pc:docMk/>
            <pc:sldMk cId="4123231844" sldId="331"/>
            <ac:spMk id="13" creationId="{80F2F89B-3739-BAC3-3CDC-821F2C95F633}"/>
          </ac:spMkLst>
        </pc:spChg>
        <pc:picChg chg="add mod">
          <ac:chgData name="최홍석" userId="ba5bdcd3-7d32-458d-bc73-c22f975a5e57" providerId="ADAL" clId="{E5C7A082-C603-4CE0-A169-51240F0C1944}" dt="2023-07-21T13:36:27.543" v="998" actId="1076"/>
          <ac:picMkLst>
            <pc:docMk/>
            <pc:sldMk cId="4123231844" sldId="331"/>
            <ac:picMk id="5" creationId="{F3A21A0B-DD14-623B-D445-E5A1AB90906F}"/>
          </ac:picMkLst>
        </pc:picChg>
        <pc:picChg chg="del">
          <ac:chgData name="최홍석" userId="ba5bdcd3-7d32-458d-bc73-c22f975a5e57" providerId="ADAL" clId="{E5C7A082-C603-4CE0-A169-51240F0C1944}" dt="2023-07-21T13:35:53.494" v="993" actId="478"/>
          <ac:picMkLst>
            <pc:docMk/>
            <pc:sldMk cId="4123231844" sldId="331"/>
            <ac:picMk id="7" creationId="{47428F8C-CCA7-C6EB-E1BC-A8D3E80A384D}"/>
          </ac:picMkLst>
        </pc:picChg>
        <pc:picChg chg="add mod">
          <ac:chgData name="최홍석" userId="ba5bdcd3-7d32-458d-bc73-c22f975a5e57" providerId="ADAL" clId="{E5C7A082-C603-4CE0-A169-51240F0C1944}" dt="2023-07-21T13:36:34.081" v="1000" actId="1076"/>
          <ac:picMkLst>
            <pc:docMk/>
            <pc:sldMk cId="4123231844" sldId="331"/>
            <ac:picMk id="8" creationId="{1C6BFA0A-DFCD-488B-A135-BFF627A77AB9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2341107087" sldId="332"/>
        </pc:sldMkLst>
      </pc:sldChg>
      <pc:sldChg chg="addSp delSp modSp add mod">
        <pc:chgData name="최홍석" userId="ba5bdcd3-7d32-458d-bc73-c22f975a5e57" providerId="ADAL" clId="{E5C7A082-C603-4CE0-A169-51240F0C1944}" dt="2023-07-21T14:26:52.886" v="4158" actId="1076"/>
        <pc:sldMkLst>
          <pc:docMk/>
          <pc:sldMk cId="2954497748" sldId="332"/>
        </pc:sldMkLst>
        <pc:spChg chg="mod">
          <ac:chgData name="최홍석" userId="ba5bdcd3-7d32-458d-bc73-c22f975a5e57" providerId="ADAL" clId="{E5C7A082-C603-4CE0-A169-51240F0C1944}" dt="2023-07-21T14:24:19.864" v="4056" actId="20577"/>
          <ac:spMkLst>
            <pc:docMk/>
            <pc:sldMk cId="2954497748" sldId="332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3:48:21.236" v="1746" actId="478"/>
          <ac:spMkLst>
            <pc:docMk/>
            <pc:sldMk cId="2954497748" sldId="332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4:24:48.153" v="4123" actId="20577"/>
          <ac:spMkLst>
            <pc:docMk/>
            <pc:sldMk cId="2954497748" sldId="332"/>
            <ac:spMk id="6" creationId="{7C04BFA8-40D9-F30D-0C15-C02D0E05FF59}"/>
          </ac:spMkLst>
        </pc:spChg>
        <pc:spChg chg="add mod">
          <ac:chgData name="최홍석" userId="ba5bdcd3-7d32-458d-bc73-c22f975a5e57" providerId="ADAL" clId="{E5C7A082-C603-4CE0-A169-51240F0C1944}" dt="2023-07-21T14:26:52.886" v="4158" actId="1076"/>
          <ac:spMkLst>
            <pc:docMk/>
            <pc:sldMk cId="2954497748" sldId="332"/>
            <ac:spMk id="8" creationId="{E0F5C88A-F805-26C6-5431-8B72F54698CC}"/>
          </ac:spMkLst>
        </pc:spChg>
        <pc:spChg chg="add del mod">
          <ac:chgData name="최홍석" userId="ba5bdcd3-7d32-458d-bc73-c22f975a5e57" providerId="ADAL" clId="{E5C7A082-C603-4CE0-A169-51240F0C1944}" dt="2023-07-21T14:26:50.226" v="4157" actId="21"/>
          <ac:spMkLst>
            <pc:docMk/>
            <pc:sldMk cId="2954497748" sldId="332"/>
            <ac:spMk id="9" creationId="{9A16290A-1918-9F08-F71B-999EC1C81090}"/>
          </ac:spMkLst>
        </pc:spChg>
        <pc:picChg chg="add mod">
          <ac:chgData name="최홍석" userId="ba5bdcd3-7d32-458d-bc73-c22f975a5e57" providerId="ADAL" clId="{E5C7A082-C603-4CE0-A169-51240F0C1944}" dt="2023-07-21T14:24:28.219" v="4058" actId="1076"/>
          <ac:picMkLst>
            <pc:docMk/>
            <pc:sldMk cId="2954497748" sldId="332"/>
            <ac:picMk id="5" creationId="{ABC48EB5-0ED1-1049-5B47-D103C0A02F41}"/>
          </ac:picMkLst>
        </pc:picChg>
        <pc:picChg chg="del">
          <ac:chgData name="최홍석" userId="ba5bdcd3-7d32-458d-bc73-c22f975a5e57" providerId="ADAL" clId="{E5C7A082-C603-4CE0-A169-51240F0C1944}" dt="2023-07-21T13:35:54.482" v="994" actId="478"/>
          <ac:picMkLst>
            <pc:docMk/>
            <pc:sldMk cId="2954497748" sldId="332"/>
            <ac:picMk id="7" creationId="{47428F8C-CCA7-C6EB-E1BC-A8D3E80A384D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780510853" sldId="333"/>
        </pc:sldMkLst>
      </pc:sldChg>
      <pc:sldChg chg="addSp delSp modSp add mod">
        <pc:chgData name="최홍석" userId="ba5bdcd3-7d32-458d-bc73-c22f975a5e57" providerId="ADAL" clId="{E5C7A082-C603-4CE0-A169-51240F0C1944}" dt="2023-07-21T13:44:41.010" v="1504" actId="1076"/>
        <pc:sldMkLst>
          <pc:docMk/>
          <pc:sldMk cId="2770435726" sldId="333"/>
        </pc:sldMkLst>
        <pc:spChg chg="mod">
          <ac:chgData name="최홍석" userId="ba5bdcd3-7d32-458d-bc73-c22f975a5e57" providerId="ADAL" clId="{E5C7A082-C603-4CE0-A169-51240F0C1944}" dt="2023-07-21T13:38:36.108" v="1070"/>
          <ac:spMkLst>
            <pc:docMk/>
            <pc:sldMk cId="2770435726" sldId="333"/>
            <ac:spMk id="2" creationId="{17A03AD8-0878-8AC5-CFF4-CB6A181CCDB9}"/>
          </ac:spMkLst>
        </pc:spChg>
        <pc:spChg chg="mod">
          <ac:chgData name="최홍석" userId="ba5bdcd3-7d32-458d-bc73-c22f975a5e57" providerId="ADAL" clId="{E5C7A082-C603-4CE0-A169-51240F0C1944}" dt="2023-07-21T13:44:41.010" v="1504" actId="1076"/>
          <ac:spMkLst>
            <pc:docMk/>
            <pc:sldMk cId="2770435726" sldId="333"/>
            <ac:spMk id="4" creationId="{F46958B9-8126-73CD-BA12-FAD222301112}"/>
          </ac:spMkLst>
        </pc:spChg>
        <pc:spChg chg="add del mod">
          <ac:chgData name="최홍석" userId="ba5bdcd3-7d32-458d-bc73-c22f975a5e57" providerId="ADAL" clId="{E5C7A082-C603-4CE0-A169-51240F0C1944}" dt="2023-07-21T13:43:55.577" v="1444" actId="478"/>
          <ac:spMkLst>
            <pc:docMk/>
            <pc:sldMk cId="2770435726" sldId="333"/>
            <ac:spMk id="10" creationId="{5E8017BA-B23E-1539-029C-7B3AF95C816A}"/>
          </ac:spMkLst>
        </pc:spChg>
        <pc:spChg chg="add mod">
          <ac:chgData name="최홍석" userId="ba5bdcd3-7d32-458d-bc73-c22f975a5e57" providerId="ADAL" clId="{E5C7A082-C603-4CE0-A169-51240F0C1944}" dt="2023-07-21T13:44:02.453" v="1461" actId="1076"/>
          <ac:spMkLst>
            <pc:docMk/>
            <pc:sldMk cId="2770435726" sldId="333"/>
            <ac:spMk id="11" creationId="{B423DEAA-56EF-3246-744D-7E3E83A98E5C}"/>
          </ac:spMkLst>
        </pc:spChg>
        <pc:spChg chg="add mod">
          <ac:chgData name="최홍석" userId="ba5bdcd3-7d32-458d-bc73-c22f975a5e57" providerId="ADAL" clId="{E5C7A082-C603-4CE0-A169-51240F0C1944}" dt="2023-07-21T13:44:21.912" v="1494" actId="1076"/>
          <ac:spMkLst>
            <pc:docMk/>
            <pc:sldMk cId="2770435726" sldId="333"/>
            <ac:spMk id="12" creationId="{D21466DE-7402-793C-C6A3-A7BC265D20A7}"/>
          </ac:spMkLst>
        </pc:spChg>
        <pc:spChg chg="add mod">
          <ac:chgData name="최홍석" userId="ba5bdcd3-7d32-458d-bc73-c22f975a5e57" providerId="ADAL" clId="{E5C7A082-C603-4CE0-A169-51240F0C1944}" dt="2023-07-21T13:44:25.044" v="1502"/>
          <ac:spMkLst>
            <pc:docMk/>
            <pc:sldMk cId="2770435726" sldId="333"/>
            <ac:spMk id="13" creationId="{8EB307C7-E972-341A-4A01-C4684D9BB418}"/>
          </ac:spMkLst>
        </pc:spChg>
        <pc:picChg chg="del">
          <ac:chgData name="최홍석" userId="ba5bdcd3-7d32-458d-bc73-c22f975a5e57" providerId="ADAL" clId="{E5C7A082-C603-4CE0-A169-51240F0C1944}" dt="2023-07-21T13:40:31.066" v="1071" actId="478"/>
          <ac:picMkLst>
            <pc:docMk/>
            <pc:sldMk cId="2770435726" sldId="333"/>
            <ac:picMk id="5" creationId="{CD3B8852-2389-5F43-9D0A-6A43DA46F4A1}"/>
          </ac:picMkLst>
        </pc:picChg>
        <pc:picChg chg="add mod">
          <ac:chgData name="최홍석" userId="ba5bdcd3-7d32-458d-bc73-c22f975a5e57" providerId="ADAL" clId="{E5C7A082-C603-4CE0-A169-51240F0C1944}" dt="2023-07-21T13:42:34.010" v="1200" actId="1076"/>
          <ac:picMkLst>
            <pc:docMk/>
            <pc:sldMk cId="2770435726" sldId="333"/>
            <ac:picMk id="6" creationId="{D1EB9DF1-6ED0-2623-E6AB-F7B0DB8818E8}"/>
          </ac:picMkLst>
        </pc:picChg>
        <pc:picChg chg="add mod modCrop">
          <ac:chgData name="최홍석" userId="ba5bdcd3-7d32-458d-bc73-c22f975a5e57" providerId="ADAL" clId="{E5C7A082-C603-4CE0-A169-51240F0C1944}" dt="2023-07-21T13:44:15.618" v="1491" actId="1076"/>
          <ac:picMkLst>
            <pc:docMk/>
            <pc:sldMk cId="2770435726" sldId="333"/>
            <ac:picMk id="7" creationId="{C97CD8F0-7F14-6A66-7730-6D66B4B4074D}"/>
          </ac:picMkLst>
        </pc:picChg>
        <pc:picChg chg="add mod">
          <ac:chgData name="최홍석" userId="ba5bdcd3-7d32-458d-bc73-c22f975a5e57" providerId="ADAL" clId="{E5C7A082-C603-4CE0-A169-51240F0C1944}" dt="2023-07-21T13:44:15.618" v="1491" actId="1076"/>
          <ac:picMkLst>
            <pc:docMk/>
            <pc:sldMk cId="2770435726" sldId="333"/>
            <ac:picMk id="9" creationId="{ED99722B-9377-F1E0-9DC9-E09A0F4855CB}"/>
          </ac:picMkLst>
        </pc:picChg>
      </pc:sldChg>
      <pc:sldChg chg="addSp delSp modSp new mod">
        <pc:chgData name="최홍석" userId="ba5bdcd3-7d32-458d-bc73-c22f975a5e57" providerId="ADAL" clId="{E5C7A082-C603-4CE0-A169-51240F0C1944}" dt="2023-07-21T13:55:39.510" v="2242" actId="1076"/>
        <pc:sldMkLst>
          <pc:docMk/>
          <pc:sldMk cId="1386567945" sldId="334"/>
        </pc:sldMkLst>
        <pc:spChg chg="mod">
          <ac:chgData name="최홍석" userId="ba5bdcd3-7d32-458d-bc73-c22f975a5e57" providerId="ADAL" clId="{E5C7A082-C603-4CE0-A169-51240F0C1944}" dt="2023-07-21T13:55:36.114" v="2240"/>
          <ac:spMkLst>
            <pc:docMk/>
            <pc:sldMk cId="1386567945" sldId="334"/>
            <ac:spMk id="2" creationId="{7BFB3667-EF2F-DFCC-2C5E-1E5923C06DF2}"/>
          </ac:spMkLst>
        </pc:spChg>
        <pc:spChg chg="del">
          <ac:chgData name="최홍석" userId="ba5bdcd3-7d32-458d-bc73-c22f975a5e57" providerId="ADAL" clId="{E5C7A082-C603-4CE0-A169-51240F0C1944}" dt="2023-07-21T13:55:37.494" v="2241" actId="478"/>
          <ac:spMkLst>
            <pc:docMk/>
            <pc:sldMk cId="1386567945" sldId="334"/>
            <ac:spMk id="3" creationId="{AEE2A65B-EEE0-A756-69F7-99A640F5EE0C}"/>
          </ac:spMkLst>
        </pc:spChg>
        <pc:picChg chg="add mod">
          <ac:chgData name="최홍석" userId="ba5bdcd3-7d32-458d-bc73-c22f975a5e57" providerId="ADAL" clId="{E5C7A082-C603-4CE0-A169-51240F0C1944}" dt="2023-07-21T13:55:39.510" v="2242" actId="1076"/>
          <ac:picMkLst>
            <pc:docMk/>
            <pc:sldMk cId="1386567945" sldId="334"/>
            <ac:picMk id="5" creationId="{FF50DE73-AB4E-5CB8-4242-C5739201C902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4157157946" sldId="334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1463177065" sldId="335"/>
        </pc:sldMkLst>
      </pc:sldChg>
      <pc:sldChg chg="addSp delSp modSp new del mod">
        <pc:chgData name="최홍석" userId="ba5bdcd3-7d32-458d-bc73-c22f975a5e57" providerId="ADAL" clId="{E5C7A082-C603-4CE0-A169-51240F0C1944}" dt="2023-07-21T14:17:53.871" v="3501" actId="47"/>
        <pc:sldMkLst>
          <pc:docMk/>
          <pc:sldMk cId="1597418874" sldId="335"/>
        </pc:sldMkLst>
        <pc:spChg chg="mod">
          <ac:chgData name="최홍석" userId="ba5bdcd3-7d32-458d-bc73-c22f975a5e57" providerId="ADAL" clId="{E5C7A082-C603-4CE0-A169-51240F0C1944}" dt="2023-07-21T14:03:59.933" v="2682"/>
          <ac:spMkLst>
            <pc:docMk/>
            <pc:sldMk cId="1597418874" sldId="335"/>
            <ac:spMk id="2" creationId="{68CACAF9-4D7B-080F-593B-9BCD8B000802}"/>
          </ac:spMkLst>
        </pc:spChg>
        <pc:spChg chg="del">
          <ac:chgData name="최홍석" userId="ba5bdcd3-7d32-458d-bc73-c22f975a5e57" providerId="ADAL" clId="{E5C7A082-C603-4CE0-A169-51240F0C1944}" dt="2023-07-21T14:03:41.975" v="2665"/>
          <ac:spMkLst>
            <pc:docMk/>
            <pc:sldMk cId="1597418874" sldId="335"/>
            <ac:spMk id="3" creationId="{30A8E560-8A4B-87D6-7535-5A09CEE74191}"/>
          </ac:spMkLst>
        </pc:spChg>
        <pc:spChg chg="add del mod">
          <ac:chgData name="최홍석" userId="ba5bdcd3-7d32-458d-bc73-c22f975a5e57" providerId="ADAL" clId="{E5C7A082-C603-4CE0-A169-51240F0C1944}" dt="2023-07-21T14:07:52.209" v="3109" actId="478"/>
          <ac:spMkLst>
            <pc:docMk/>
            <pc:sldMk cId="1597418874" sldId="335"/>
            <ac:spMk id="5" creationId="{FDD5A463-471D-EC0B-7BE3-F85AE5B033C8}"/>
          </ac:spMkLst>
        </pc:spChg>
        <pc:spChg chg="add mod">
          <ac:chgData name="최홍석" userId="ba5bdcd3-7d32-458d-bc73-c22f975a5e57" providerId="ADAL" clId="{E5C7A082-C603-4CE0-A169-51240F0C1944}" dt="2023-07-21T14:07:53.628" v="3110" actId="478"/>
          <ac:spMkLst>
            <pc:docMk/>
            <pc:sldMk cId="1597418874" sldId="335"/>
            <ac:spMk id="7" creationId="{2834C455-1CCE-9595-D6A9-24AF3B76B0A2}"/>
          </ac:spMkLst>
        </pc:spChg>
        <pc:graphicFrameChg chg="add del mod modGraphic">
          <ac:chgData name="최홍석" userId="ba5bdcd3-7d32-458d-bc73-c22f975a5e57" providerId="ADAL" clId="{E5C7A082-C603-4CE0-A169-51240F0C1944}" dt="2023-07-21T14:07:53.628" v="3110" actId="478"/>
          <ac:graphicFrameMkLst>
            <pc:docMk/>
            <pc:sldMk cId="1597418874" sldId="335"/>
            <ac:graphicFrameMk id="4" creationId="{B469EE4A-D86F-05C1-13A5-762E52A1D1CE}"/>
          </ac:graphicFrameMkLst>
        </pc:graphicFrame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705209299" sldId="336"/>
        </pc:sldMkLst>
      </pc:sldChg>
      <pc:sldChg chg="addSp delSp modSp add mod">
        <pc:chgData name="최홍석" userId="ba5bdcd3-7d32-458d-bc73-c22f975a5e57" providerId="ADAL" clId="{E5C7A082-C603-4CE0-A169-51240F0C1944}" dt="2023-07-21T14:26:36.282" v="4151" actId="1076"/>
        <pc:sldMkLst>
          <pc:docMk/>
          <pc:sldMk cId="2963436461" sldId="336"/>
        </pc:sldMkLst>
        <pc:spChg chg="mod">
          <ac:chgData name="최홍석" userId="ba5bdcd3-7d32-458d-bc73-c22f975a5e57" providerId="ADAL" clId="{E5C7A082-C603-4CE0-A169-51240F0C1944}" dt="2023-07-21T14:18:07.818" v="3517" actId="20577"/>
          <ac:spMkLst>
            <pc:docMk/>
            <pc:sldMk cId="2963436461" sldId="336"/>
            <ac:spMk id="2" creationId="{17A03AD8-0878-8AC5-CFF4-CB6A181CCDB9}"/>
          </ac:spMkLst>
        </pc:spChg>
        <pc:spChg chg="add del mod">
          <ac:chgData name="최홍석" userId="ba5bdcd3-7d32-458d-bc73-c22f975a5e57" providerId="ADAL" clId="{E5C7A082-C603-4CE0-A169-51240F0C1944}" dt="2023-07-21T14:17:15.507" v="3497" actId="478"/>
          <ac:spMkLst>
            <pc:docMk/>
            <pc:sldMk cId="2963436461" sldId="336"/>
            <ac:spMk id="4" creationId="{9B43E54F-267F-7463-5E29-4B7B5342B442}"/>
          </ac:spMkLst>
        </pc:spChg>
        <pc:spChg chg="del mod">
          <ac:chgData name="최홍석" userId="ba5bdcd3-7d32-458d-bc73-c22f975a5e57" providerId="ADAL" clId="{E5C7A082-C603-4CE0-A169-51240F0C1944}" dt="2023-07-21T14:16:41.835" v="3492" actId="478"/>
          <ac:spMkLst>
            <pc:docMk/>
            <pc:sldMk cId="2963436461" sldId="336"/>
            <ac:spMk id="6" creationId="{8EF9C044-D1BE-1F2E-2B4B-97D3E01786D1}"/>
          </ac:spMkLst>
        </pc:spChg>
        <pc:spChg chg="add mod">
          <ac:chgData name="최홍석" userId="ba5bdcd3-7d32-458d-bc73-c22f975a5e57" providerId="ADAL" clId="{E5C7A082-C603-4CE0-A169-51240F0C1944}" dt="2023-07-21T14:26:36.282" v="4151" actId="1076"/>
          <ac:spMkLst>
            <pc:docMk/>
            <pc:sldMk cId="2963436461" sldId="336"/>
            <ac:spMk id="9" creationId="{9D83FC40-A820-D89C-9849-24940D4ACC8C}"/>
          </ac:spMkLst>
        </pc:spChg>
        <pc:spChg chg="add del mod">
          <ac:chgData name="최홍석" userId="ba5bdcd3-7d32-458d-bc73-c22f975a5e57" providerId="ADAL" clId="{E5C7A082-C603-4CE0-A169-51240F0C1944}" dt="2023-07-21T14:26:28.037" v="4148" actId="478"/>
          <ac:spMkLst>
            <pc:docMk/>
            <pc:sldMk cId="2963436461" sldId="336"/>
            <ac:spMk id="10" creationId="{A0275943-DD6A-5812-182F-6DF6ADABE162}"/>
          </ac:spMkLst>
        </pc:spChg>
        <pc:picChg chg="mod modCrop">
          <ac:chgData name="최홍석" userId="ba5bdcd3-7d32-458d-bc73-c22f975a5e57" providerId="ADAL" clId="{E5C7A082-C603-4CE0-A169-51240F0C1944}" dt="2023-07-21T14:17:19.975" v="3499" actId="1076"/>
          <ac:picMkLst>
            <pc:docMk/>
            <pc:sldMk cId="2963436461" sldId="336"/>
            <ac:picMk id="5" creationId="{BF5BF22A-536C-DDBA-F197-691581B3C240}"/>
          </ac:picMkLst>
        </pc:picChg>
        <pc:picChg chg="add mod">
          <ac:chgData name="최홍석" userId="ba5bdcd3-7d32-458d-bc73-c22f975a5e57" providerId="ADAL" clId="{E5C7A082-C603-4CE0-A169-51240F0C1944}" dt="2023-07-21T14:17:22.715" v="3500" actId="1440"/>
          <ac:picMkLst>
            <pc:docMk/>
            <pc:sldMk cId="2963436461" sldId="336"/>
            <ac:picMk id="8" creationId="{6CC557B1-4729-014A-75A3-BCFE38FF270B}"/>
          </ac:picMkLst>
        </pc:picChg>
      </pc:sldChg>
      <pc:sldChg chg="add">
        <pc:chgData name="최홍석" userId="ba5bdcd3-7d32-458d-bc73-c22f975a5e57" providerId="ADAL" clId="{E5C7A082-C603-4CE0-A169-51240F0C1944}" dt="2023-07-21T14:29:00.202" v="4197"/>
        <pc:sldMkLst>
          <pc:docMk/>
          <pc:sldMk cId="3544714348" sldId="337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4049549330" sldId="337"/>
        </pc:sldMkLst>
      </pc:sldChg>
      <pc:sldChg chg="add del">
        <pc:chgData name="최홍석" userId="ba5bdcd3-7d32-458d-bc73-c22f975a5e57" providerId="ADAL" clId="{E5C7A082-C603-4CE0-A169-51240F0C1944}" dt="2023-07-21T14:38:33.481" v="4777"/>
        <pc:sldMkLst>
          <pc:docMk/>
          <pc:sldMk cId="1384249329" sldId="338"/>
        </pc:sldMkLst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3264766196" sldId="338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3524967286" sldId="338"/>
        </pc:sldMkLst>
      </pc:sldChg>
      <pc:sldChg chg="addSp delSp modSp add mod">
        <pc:chgData name="최홍석" userId="ba5bdcd3-7d32-458d-bc73-c22f975a5e57" providerId="ADAL" clId="{E5C7A082-C603-4CE0-A169-51240F0C1944}" dt="2023-07-21T15:59:07.201" v="7967"/>
        <pc:sldMkLst>
          <pc:docMk/>
          <pc:sldMk cId="3709439564" sldId="338"/>
        </pc:sldMkLst>
        <pc:spChg chg="mod">
          <ac:chgData name="최홍석" userId="ba5bdcd3-7d32-458d-bc73-c22f975a5e57" providerId="ADAL" clId="{E5C7A082-C603-4CE0-A169-51240F0C1944}" dt="2023-07-21T15:53:51.057" v="7604" actId="20577"/>
          <ac:spMkLst>
            <pc:docMk/>
            <pc:sldMk cId="3709439564" sldId="338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5:54:11.772" v="7612" actId="478"/>
          <ac:spMkLst>
            <pc:docMk/>
            <pc:sldMk cId="3709439564" sldId="338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5:59:07.201" v="7967"/>
          <ac:spMkLst>
            <pc:docMk/>
            <pc:sldMk cId="3709439564" sldId="338"/>
            <ac:spMk id="8" creationId="{110FF80C-4A37-C77F-0F52-159A041E0966}"/>
          </ac:spMkLst>
        </pc:spChg>
        <pc:spChg chg="add mod">
          <ac:chgData name="최홍석" userId="ba5bdcd3-7d32-458d-bc73-c22f975a5e57" providerId="ADAL" clId="{E5C7A082-C603-4CE0-A169-51240F0C1944}" dt="2023-07-21T15:55:57.347" v="7624" actId="1076"/>
          <ac:spMkLst>
            <pc:docMk/>
            <pc:sldMk cId="3709439564" sldId="338"/>
            <ac:spMk id="9" creationId="{6290136D-DEB2-510F-E63F-BF774B7C4A2F}"/>
          </ac:spMkLst>
        </pc:spChg>
        <pc:spChg chg="add mod">
          <ac:chgData name="최홍석" userId="ba5bdcd3-7d32-458d-bc73-c22f975a5e57" providerId="ADAL" clId="{E5C7A082-C603-4CE0-A169-51240F0C1944}" dt="2023-07-21T15:56:48.305" v="7627" actId="1076"/>
          <ac:spMkLst>
            <pc:docMk/>
            <pc:sldMk cId="3709439564" sldId="338"/>
            <ac:spMk id="10" creationId="{CA3977B3-421E-C24E-1D68-74857DC5E7B1}"/>
          </ac:spMkLst>
        </pc:spChg>
        <pc:spChg chg="add mod">
          <ac:chgData name="최홍석" userId="ba5bdcd3-7d32-458d-bc73-c22f975a5e57" providerId="ADAL" clId="{E5C7A082-C603-4CE0-A169-51240F0C1944}" dt="2023-07-21T15:56:57.102" v="7632" actId="1076"/>
          <ac:spMkLst>
            <pc:docMk/>
            <pc:sldMk cId="3709439564" sldId="338"/>
            <ac:spMk id="11" creationId="{D1C00678-8B20-45F5-B974-C700DE4A39F3}"/>
          </ac:spMkLst>
        </pc:spChg>
        <pc:spChg chg="add mod">
          <ac:chgData name="최홍석" userId="ba5bdcd3-7d32-458d-bc73-c22f975a5e57" providerId="ADAL" clId="{E5C7A082-C603-4CE0-A169-51240F0C1944}" dt="2023-07-21T15:56:52.549" v="7630" actId="20577"/>
          <ac:spMkLst>
            <pc:docMk/>
            <pc:sldMk cId="3709439564" sldId="338"/>
            <ac:spMk id="12" creationId="{BE771BF1-3883-5500-CBE5-1C65962C1434}"/>
          </ac:spMkLst>
        </pc:spChg>
        <pc:spChg chg="add mod">
          <ac:chgData name="최홍석" userId="ba5bdcd3-7d32-458d-bc73-c22f975a5e57" providerId="ADAL" clId="{E5C7A082-C603-4CE0-A169-51240F0C1944}" dt="2023-07-21T15:57:03.312" v="7635" actId="20577"/>
          <ac:spMkLst>
            <pc:docMk/>
            <pc:sldMk cId="3709439564" sldId="338"/>
            <ac:spMk id="13" creationId="{0E492AF0-6266-3B43-17D4-533DE06FFF9F}"/>
          </ac:spMkLst>
        </pc:spChg>
        <pc:picChg chg="add del mod">
          <ac:chgData name="최홍석" userId="ba5bdcd3-7d32-458d-bc73-c22f975a5e57" providerId="ADAL" clId="{E5C7A082-C603-4CE0-A169-51240F0C1944}" dt="2023-07-21T14:40:52.866" v="4800" actId="478"/>
          <ac:picMkLst>
            <pc:docMk/>
            <pc:sldMk cId="3709439564" sldId="338"/>
            <ac:picMk id="5" creationId="{E8BA91CF-795E-F425-A392-C309870427E1}"/>
          </ac:picMkLst>
        </pc:picChg>
        <pc:picChg chg="add mod modCrop">
          <ac:chgData name="최홍석" userId="ba5bdcd3-7d32-458d-bc73-c22f975a5e57" providerId="ADAL" clId="{E5C7A082-C603-4CE0-A169-51240F0C1944}" dt="2023-07-21T15:55:11.067" v="7620" actId="1076"/>
          <ac:picMkLst>
            <pc:docMk/>
            <pc:sldMk cId="3709439564" sldId="338"/>
            <ac:picMk id="7" creationId="{9BD22D28-4C6E-1A8B-854D-3A31904516F1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136320390" sldId="339"/>
        </pc:sldMkLst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2101648745" sldId="339"/>
        </pc:sldMkLst>
      </pc:sldChg>
      <pc:sldChg chg="addSp delSp modSp add mod">
        <pc:chgData name="최홍석" userId="ba5bdcd3-7d32-458d-bc73-c22f975a5e57" providerId="ADAL" clId="{E5C7A082-C603-4CE0-A169-51240F0C1944}" dt="2023-07-21T16:03:19.778" v="8391" actId="20577"/>
        <pc:sldMkLst>
          <pc:docMk/>
          <pc:sldMk cId="3007806845" sldId="339"/>
        </pc:sldMkLst>
        <pc:spChg chg="mod">
          <ac:chgData name="최홍석" userId="ba5bdcd3-7d32-458d-bc73-c22f975a5e57" providerId="ADAL" clId="{E5C7A082-C603-4CE0-A169-51240F0C1944}" dt="2023-07-21T14:44:44.176" v="4995" actId="20577"/>
          <ac:spMkLst>
            <pc:docMk/>
            <pc:sldMk cId="3007806845" sldId="339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6:01:43.967" v="8242" actId="478"/>
          <ac:spMkLst>
            <pc:docMk/>
            <pc:sldMk cId="3007806845" sldId="339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6:03:19.778" v="8391" actId="20577"/>
          <ac:spMkLst>
            <pc:docMk/>
            <pc:sldMk cId="3007806845" sldId="339"/>
            <ac:spMk id="6" creationId="{B0DAB52D-9103-3BD6-21C6-68AB8926DD5B}"/>
          </ac:spMkLst>
        </pc:spChg>
        <pc:spChg chg="add mod">
          <ac:chgData name="최홍석" userId="ba5bdcd3-7d32-458d-bc73-c22f975a5e57" providerId="ADAL" clId="{E5C7A082-C603-4CE0-A169-51240F0C1944}" dt="2023-07-21T16:02:29.367" v="8249" actId="1076"/>
          <ac:spMkLst>
            <pc:docMk/>
            <pc:sldMk cId="3007806845" sldId="339"/>
            <ac:spMk id="7" creationId="{A3E40668-9BAE-04CE-35A9-5568827D3F2D}"/>
          </ac:spMkLst>
        </pc:spChg>
        <pc:spChg chg="add del mod">
          <ac:chgData name="최홍석" userId="ba5bdcd3-7d32-458d-bc73-c22f975a5e57" providerId="ADAL" clId="{E5C7A082-C603-4CE0-A169-51240F0C1944}" dt="2023-07-21T16:02:23.665" v="8247" actId="478"/>
          <ac:spMkLst>
            <pc:docMk/>
            <pc:sldMk cId="3007806845" sldId="339"/>
            <ac:spMk id="8" creationId="{597BC33A-3F95-E387-40CA-0EF95E800F45}"/>
          </ac:spMkLst>
        </pc:spChg>
        <pc:spChg chg="add mod">
          <ac:chgData name="최홍석" userId="ba5bdcd3-7d32-458d-bc73-c22f975a5e57" providerId="ADAL" clId="{E5C7A082-C603-4CE0-A169-51240F0C1944}" dt="2023-07-21T16:02:26.459" v="8248" actId="20577"/>
          <ac:spMkLst>
            <pc:docMk/>
            <pc:sldMk cId="3007806845" sldId="339"/>
            <ac:spMk id="9" creationId="{35785DE7-082B-7123-AC2A-24BB294057EA}"/>
          </ac:spMkLst>
        </pc:spChg>
        <pc:picChg chg="add mod">
          <ac:chgData name="최홍석" userId="ba5bdcd3-7d32-458d-bc73-c22f975a5e57" providerId="ADAL" clId="{E5C7A082-C603-4CE0-A169-51240F0C1944}" dt="2023-07-21T16:01:42.530" v="8241" actId="1076"/>
          <ac:picMkLst>
            <pc:docMk/>
            <pc:sldMk cId="3007806845" sldId="339"/>
            <ac:picMk id="5" creationId="{2C6039C3-5B1D-F4A3-CD63-F906D432F362}"/>
          </ac:picMkLst>
        </pc:pic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837667048" sldId="340"/>
        </pc:sldMkLst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1766172276" sldId="340"/>
        </pc:sldMkLst>
      </pc:sldChg>
      <pc:sldChg chg="addSp delSp modSp add mod">
        <pc:chgData name="최홍석" userId="ba5bdcd3-7d32-458d-bc73-c22f975a5e57" providerId="ADAL" clId="{E5C7A082-C603-4CE0-A169-51240F0C1944}" dt="2023-07-22T01:32:04.681" v="9655"/>
        <pc:sldMkLst>
          <pc:docMk/>
          <pc:sldMk cId="3973751578" sldId="340"/>
        </pc:sldMkLst>
        <pc:spChg chg="mod">
          <ac:chgData name="최홍석" userId="ba5bdcd3-7d32-458d-bc73-c22f975a5e57" providerId="ADAL" clId="{E5C7A082-C603-4CE0-A169-51240F0C1944}" dt="2023-07-21T16:03:51.002" v="8421" actId="20577"/>
          <ac:spMkLst>
            <pc:docMk/>
            <pc:sldMk cId="3973751578" sldId="340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6:03:54.216" v="8423" actId="478"/>
          <ac:spMkLst>
            <pc:docMk/>
            <pc:sldMk cId="3973751578" sldId="340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6:04:36.950" v="8530"/>
          <ac:spMkLst>
            <pc:docMk/>
            <pc:sldMk cId="3973751578" sldId="340"/>
            <ac:spMk id="6" creationId="{969AFC5F-A454-2091-2E18-008045358F0B}"/>
          </ac:spMkLst>
        </pc:spChg>
        <pc:picChg chg="add mod">
          <ac:chgData name="최홍석" userId="ba5bdcd3-7d32-458d-bc73-c22f975a5e57" providerId="ADAL" clId="{E5C7A082-C603-4CE0-A169-51240F0C1944}" dt="2023-07-21T16:03:53.032" v="8422" actId="1076"/>
          <ac:picMkLst>
            <pc:docMk/>
            <pc:sldMk cId="3973751578" sldId="340"/>
            <ac:picMk id="5" creationId="{6785EFF5-F84D-7C67-A804-46FF2202BA77}"/>
          </ac:picMkLst>
        </pc:picChg>
        <pc:inkChg chg="add">
          <ac:chgData name="최홍석" userId="ba5bdcd3-7d32-458d-bc73-c22f975a5e57" providerId="ADAL" clId="{E5C7A082-C603-4CE0-A169-51240F0C1944}" dt="2023-07-22T01:32:04.681" v="9655"/>
          <ac:inkMkLst>
            <pc:docMk/>
            <pc:sldMk cId="3973751578" sldId="340"/>
            <ac:inkMk id="3" creationId="{5B6B53D9-268A-9D93-2605-4726AB53C7E9}"/>
          </ac:inkMkLst>
        </pc:inkChg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2563937310" sldId="341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4128046641" sldId="341"/>
        </pc:sldMkLst>
      </pc:sldChg>
      <pc:sldChg chg="addSp delSp modSp add mod ord">
        <pc:chgData name="최홍석" userId="ba5bdcd3-7d32-458d-bc73-c22f975a5e57" providerId="ADAL" clId="{E5C7A082-C603-4CE0-A169-51240F0C1944}" dt="2023-07-21T15:16:43.244" v="6208" actId="20577"/>
        <pc:sldMkLst>
          <pc:docMk/>
          <pc:sldMk cId="4285581595" sldId="341"/>
        </pc:sldMkLst>
        <pc:spChg chg="mod">
          <ac:chgData name="최홍석" userId="ba5bdcd3-7d32-458d-bc73-c22f975a5e57" providerId="ADAL" clId="{E5C7A082-C603-4CE0-A169-51240F0C1944}" dt="2023-07-21T15:16:43.244" v="6208" actId="20577"/>
          <ac:spMkLst>
            <pc:docMk/>
            <pc:sldMk cId="4285581595" sldId="341"/>
            <ac:spMk id="2" creationId="{17A03AD8-0878-8AC5-CFF4-CB6A181CCDB9}"/>
          </ac:spMkLst>
        </pc:spChg>
        <pc:spChg chg="add mod">
          <ac:chgData name="최홍석" userId="ba5bdcd3-7d32-458d-bc73-c22f975a5e57" providerId="ADAL" clId="{E5C7A082-C603-4CE0-A169-51240F0C1944}" dt="2023-07-21T14:45:00.063" v="5017" actId="20577"/>
          <ac:spMkLst>
            <pc:docMk/>
            <pc:sldMk cId="4285581595" sldId="341"/>
            <ac:spMk id="3" creationId="{BF4C6A4F-07FC-5A16-55AE-443F118B0072}"/>
          </ac:spMkLst>
        </pc:spChg>
        <pc:spChg chg="del mod">
          <ac:chgData name="최홍석" userId="ba5bdcd3-7d32-458d-bc73-c22f975a5e57" providerId="ADAL" clId="{E5C7A082-C603-4CE0-A169-51240F0C1944}" dt="2023-07-21T14:43:18.966" v="4831" actId="478"/>
          <ac:spMkLst>
            <pc:docMk/>
            <pc:sldMk cId="4285581595" sldId="341"/>
            <ac:spMk id="4" creationId="{F46958B9-8126-73CD-BA12-FAD222301112}"/>
          </ac:spMkLst>
        </pc:spChg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1303548665" sldId="342"/>
        </pc:sldMkLst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3204838479" sldId="342"/>
        </pc:sldMkLst>
      </pc:sldChg>
      <pc:sldChg chg="addSp delSp modSp add mod">
        <pc:chgData name="최홍석" userId="ba5bdcd3-7d32-458d-bc73-c22f975a5e57" providerId="ADAL" clId="{E5C7A082-C603-4CE0-A169-51240F0C1944}" dt="2023-07-22T01:38:19.690" v="9656"/>
        <pc:sldMkLst>
          <pc:docMk/>
          <pc:sldMk cId="3709353721" sldId="342"/>
        </pc:sldMkLst>
        <pc:spChg chg="mod">
          <ac:chgData name="최홍석" userId="ba5bdcd3-7d32-458d-bc73-c22f975a5e57" providerId="ADAL" clId="{E5C7A082-C603-4CE0-A169-51240F0C1944}" dt="2023-07-21T14:48:40.163" v="5443" actId="20577"/>
          <ac:spMkLst>
            <pc:docMk/>
            <pc:sldMk cId="3709353721" sldId="342"/>
            <ac:spMk id="2" creationId="{17A03AD8-0878-8AC5-CFF4-CB6A181CCDB9}"/>
          </ac:spMkLst>
        </pc:spChg>
        <pc:spChg chg="mod">
          <ac:chgData name="최홍석" userId="ba5bdcd3-7d32-458d-bc73-c22f975a5e57" providerId="ADAL" clId="{E5C7A082-C603-4CE0-A169-51240F0C1944}" dt="2023-07-21T15:07:49.555" v="6108" actId="404"/>
          <ac:spMkLst>
            <pc:docMk/>
            <pc:sldMk cId="3709353721" sldId="342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4:50:47.347" v="5591" actId="20577"/>
          <ac:spMkLst>
            <pc:docMk/>
            <pc:sldMk cId="3709353721" sldId="342"/>
            <ac:spMk id="8" creationId="{A440F0A0-A761-2534-5194-3069FE479726}"/>
          </ac:spMkLst>
        </pc:spChg>
        <pc:spChg chg="add mod">
          <ac:chgData name="최홍석" userId="ba5bdcd3-7d32-458d-bc73-c22f975a5e57" providerId="ADAL" clId="{E5C7A082-C603-4CE0-A169-51240F0C1944}" dt="2023-07-21T15:08:06.093" v="6111" actId="1076"/>
          <ac:spMkLst>
            <pc:docMk/>
            <pc:sldMk cId="3709353721" sldId="342"/>
            <ac:spMk id="9" creationId="{C8865CBD-9936-2E55-057E-756609B64C7C}"/>
          </ac:spMkLst>
        </pc:spChg>
        <pc:picChg chg="add mod">
          <ac:chgData name="최홍석" userId="ba5bdcd3-7d32-458d-bc73-c22f975a5e57" providerId="ADAL" clId="{E5C7A082-C603-4CE0-A169-51240F0C1944}" dt="2023-07-21T14:49:21.325" v="5538" actId="1076"/>
          <ac:picMkLst>
            <pc:docMk/>
            <pc:sldMk cId="3709353721" sldId="342"/>
            <ac:picMk id="5" creationId="{46C31308-D1F7-95A5-55B0-1575EA4494D9}"/>
          </ac:picMkLst>
        </pc:picChg>
        <pc:picChg chg="add mod">
          <ac:chgData name="최홍석" userId="ba5bdcd3-7d32-458d-bc73-c22f975a5e57" providerId="ADAL" clId="{E5C7A082-C603-4CE0-A169-51240F0C1944}" dt="2023-07-21T15:08:06.093" v="6111" actId="1076"/>
          <ac:picMkLst>
            <pc:docMk/>
            <pc:sldMk cId="3709353721" sldId="342"/>
            <ac:picMk id="7" creationId="{F223CD80-3855-E7B4-1CB3-615E4E068D14}"/>
          </ac:picMkLst>
        </pc:picChg>
        <pc:picChg chg="add del mod">
          <ac:chgData name="최홍석" userId="ba5bdcd3-7d32-458d-bc73-c22f975a5e57" providerId="ADAL" clId="{E5C7A082-C603-4CE0-A169-51240F0C1944}" dt="2023-07-21T15:07:46.137" v="6105" actId="478"/>
          <ac:picMkLst>
            <pc:docMk/>
            <pc:sldMk cId="3709353721" sldId="342"/>
            <ac:picMk id="11" creationId="{649B72BB-18D7-7CAF-EF82-F4F98CCB7B24}"/>
          </ac:picMkLst>
        </pc:picChg>
        <pc:picChg chg="add mod">
          <ac:chgData name="최홍석" userId="ba5bdcd3-7d32-458d-bc73-c22f975a5e57" providerId="ADAL" clId="{E5C7A082-C603-4CE0-A169-51240F0C1944}" dt="2023-07-21T15:08:06.093" v="6111" actId="1076"/>
          <ac:picMkLst>
            <pc:docMk/>
            <pc:sldMk cId="3709353721" sldId="342"/>
            <ac:picMk id="13" creationId="{94E24061-D658-36ED-7AF6-E119062670ED}"/>
          </ac:picMkLst>
        </pc:picChg>
        <pc:inkChg chg="add">
          <ac:chgData name="최홍석" userId="ba5bdcd3-7d32-458d-bc73-c22f975a5e57" providerId="ADAL" clId="{E5C7A082-C603-4CE0-A169-51240F0C1944}" dt="2023-07-22T01:38:19.690" v="9656"/>
          <ac:inkMkLst>
            <pc:docMk/>
            <pc:sldMk cId="3709353721" sldId="342"/>
            <ac:inkMk id="3" creationId="{9D1062C9-1043-607A-53AA-7AE0BB2DECAC}"/>
          </ac:inkMkLst>
        </pc:inkChg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896513490" sldId="343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1403404613" sldId="343"/>
        </pc:sldMkLst>
      </pc:sldChg>
      <pc:sldChg chg="addSp delSp modSp add mod">
        <pc:chgData name="최홍석" userId="ba5bdcd3-7d32-458d-bc73-c22f975a5e57" providerId="ADAL" clId="{E5C7A082-C603-4CE0-A169-51240F0C1944}" dt="2023-07-21T15:46:11.808" v="7447" actId="1076"/>
        <pc:sldMkLst>
          <pc:docMk/>
          <pc:sldMk cId="2266624244" sldId="343"/>
        </pc:sldMkLst>
        <pc:spChg chg="mod">
          <ac:chgData name="최홍석" userId="ba5bdcd3-7d32-458d-bc73-c22f975a5e57" providerId="ADAL" clId="{E5C7A082-C603-4CE0-A169-51240F0C1944}" dt="2023-07-21T14:58:42.143" v="5946"/>
          <ac:spMkLst>
            <pc:docMk/>
            <pc:sldMk cId="2266624244" sldId="343"/>
            <ac:spMk id="2" creationId="{17A03AD8-0878-8AC5-CFF4-CB6A181CCDB9}"/>
          </ac:spMkLst>
        </pc:spChg>
        <pc:spChg chg="mod">
          <ac:chgData name="최홍석" userId="ba5bdcd3-7d32-458d-bc73-c22f975a5e57" providerId="ADAL" clId="{E5C7A082-C603-4CE0-A169-51240F0C1944}" dt="2023-07-21T14:59:13.843" v="6083" actId="6549"/>
          <ac:spMkLst>
            <pc:docMk/>
            <pc:sldMk cId="2266624244" sldId="343"/>
            <ac:spMk id="4" creationId="{F46958B9-8126-73CD-BA12-FAD222301112}"/>
          </ac:spMkLst>
        </pc:spChg>
        <pc:spChg chg="add mod ord">
          <ac:chgData name="최홍석" userId="ba5bdcd3-7d32-458d-bc73-c22f975a5e57" providerId="ADAL" clId="{E5C7A082-C603-4CE0-A169-51240F0C1944}" dt="2023-07-21T15:42:55.972" v="7132" actId="1076"/>
          <ac:spMkLst>
            <pc:docMk/>
            <pc:sldMk cId="2266624244" sldId="343"/>
            <ac:spMk id="6" creationId="{9272DA34-2701-0D08-C827-76965BD8ED28}"/>
          </ac:spMkLst>
        </pc:spChg>
        <pc:spChg chg="add del mod">
          <ac:chgData name="최홍석" userId="ba5bdcd3-7d32-458d-bc73-c22f975a5e57" providerId="ADAL" clId="{E5C7A082-C603-4CE0-A169-51240F0C1944}" dt="2023-07-21T15:15:25.423" v="6197" actId="21"/>
          <ac:spMkLst>
            <pc:docMk/>
            <pc:sldMk cId="2266624244" sldId="343"/>
            <ac:spMk id="9" creationId="{19F20C6B-0360-725B-72E8-F4B551D10AEB}"/>
          </ac:spMkLst>
        </pc:spChg>
        <pc:spChg chg="add mod">
          <ac:chgData name="최홍석" userId="ba5bdcd3-7d32-458d-bc73-c22f975a5e57" providerId="ADAL" clId="{E5C7A082-C603-4CE0-A169-51240F0C1944}" dt="2023-07-21T15:43:45.014" v="7260" actId="20577"/>
          <ac:spMkLst>
            <pc:docMk/>
            <pc:sldMk cId="2266624244" sldId="343"/>
            <ac:spMk id="22" creationId="{5F0E526B-E913-E547-83EB-7D2AE7756D78}"/>
          </ac:spMkLst>
        </pc:spChg>
        <pc:spChg chg="add mod">
          <ac:chgData name="최홍석" userId="ba5bdcd3-7d32-458d-bc73-c22f975a5e57" providerId="ADAL" clId="{E5C7A082-C603-4CE0-A169-51240F0C1944}" dt="2023-07-21T15:44:16.589" v="7335" actId="20577"/>
          <ac:spMkLst>
            <pc:docMk/>
            <pc:sldMk cId="2266624244" sldId="343"/>
            <ac:spMk id="23" creationId="{4C73C94C-F38B-9411-A817-9785FD0812FA}"/>
          </ac:spMkLst>
        </pc:spChg>
        <pc:spChg chg="add mod">
          <ac:chgData name="최홍석" userId="ba5bdcd3-7d32-458d-bc73-c22f975a5e57" providerId="ADAL" clId="{E5C7A082-C603-4CE0-A169-51240F0C1944}" dt="2023-07-21T15:46:11.808" v="7447" actId="1076"/>
          <ac:spMkLst>
            <pc:docMk/>
            <pc:sldMk cId="2266624244" sldId="343"/>
            <ac:spMk id="24" creationId="{973B7587-21D2-74C2-67EB-13F9471CB3D2}"/>
          </ac:spMkLst>
        </pc:spChg>
        <pc:picChg chg="add del mod modCrop">
          <ac:chgData name="최홍석" userId="ba5bdcd3-7d32-458d-bc73-c22f975a5e57" providerId="ADAL" clId="{E5C7A082-C603-4CE0-A169-51240F0C1944}" dt="2023-07-21T15:14:00.247" v="6168" actId="478"/>
          <ac:picMkLst>
            <pc:docMk/>
            <pc:sldMk cId="2266624244" sldId="343"/>
            <ac:picMk id="5" creationId="{78FE931B-EB8F-4C31-F21E-7AC1BE19D4CF}"/>
          </ac:picMkLst>
        </pc:picChg>
        <pc:picChg chg="add del mod">
          <ac:chgData name="최홍석" userId="ba5bdcd3-7d32-458d-bc73-c22f975a5e57" providerId="ADAL" clId="{E5C7A082-C603-4CE0-A169-51240F0C1944}" dt="2023-07-21T15:06:36.321" v="6101" actId="478"/>
          <ac:picMkLst>
            <pc:docMk/>
            <pc:sldMk cId="2266624244" sldId="343"/>
            <ac:picMk id="8" creationId="{A9C2AE21-E591-BAB3-656F-FE005112DC83}"/>
          </ac:picMkLst>
        </pc:picChg>
        <pc:picChg chg="add mod">
          <ac:chgData name="최홍석" userId="ba5bdcd3-7d32-458d-bc73-c22f975a5e57" providerId="ADAL" clId="{E5C7A082-C603-4CE0-A169-51240F0C1944}" dt="2023-07-21T15:42:55.972" v="7132" actId="1076"/>
          <ac:picMkLst>
            <pc:docMk/>
            <pc:sldMk cId="2266624244" sldId="343"/>
            <ac:picMk id="11" creationId="{AF371735-1257-243E-3BCE-5AD4D57AC106}"/>
          </ac:picMkLst>
        </pc:picChg>
        <pc:picChg chg="add mod">
          <ac:chgData name="최홍석" userId="ba5bdcd3-7d32-458d-bc73-c22f975a5e57" providerId="ADAL" clId="{E5C7A082-C603-4CE0-A169-51240F0C1944}" dt="2023-07-21T15:42:55.972" v="7132" actId="1076"/>
          <ac:picMkLst>
            <pc:docMk/>
            <pc:sldMk cId="2266624244" sldId="343"/>
            <ac:picMk id="13" creationId="{D8C633A5-C075-22B7-3206-F04B0FC58807}"/>
          </ac:picMkLst>
        </pc:picChg>
        <pc:picChg chg="add mod modCrop">
          <ac:chgData name="최홍석" userId="ba5bdcd3-7d32-458d-bc73-c22f975a5e57" providerId="ADAL" clId="{E5C7A082-C603-4CE0-A169-51240F0C1944}" dt="2023-07-21T15:42:55.972" v="7132" actId="1076"/>
          <ac:picMkLst>
            <pc:docMk/>
            <pc:sldMk cId="2266624244" sldId="343"/>
            <ac:picMk id="15" creationId="{2D578C5F-54C3-D965-213D-791FAD4FD075}"/>
          </ac:picMkLst>
        </pc:picChg>
        <pc:picChg chg="add del mod">
          <ac:chgData name="최홍석" userId="ba5bdcd3-7d32-458d-bc73-c22f975a5e57" providerId="ADAL" clId="{E5C7A082-C603-4CE0-A169-51240F0C1944}" dt="2023-07-21T15:14:28.484" v="6179" actId="478"/>
          <ac:picMkLst>
            <pc:docMk/>
            <pc:sldMk cId="2266624244" sldId="343"/>
            <ac:picMk id="17" creationId="{55C9C5D9-7D09-F967-658F-DC3F0EAB7AFD}"/>
          </ac:picMkLst>
        </pc:picChg>
        <pc:picChg chg="add mod ord">
          <ac:chgData name="최홍석" userId="ba5bdcd3-7d32-458d-bc73-c22f975a5e57" providerId="ADAL" clId="{E5C7A082-C603-4CE0-A169-51240F0C1944}" dt="2023-07-21T15:42:55.972" v="7132" actId="1076"/>
          <ac:picMkLst>
            <pc:docMk/>
            <pc:sldMk cId="2266624244" sldId="343"/>
            <ac:picMk id="19" creationId="{EA0D83C6-457D-0E88-039A-C6A52B889AAD}"/>
          </ac:picMkLst>
        </pc:picChg>
        <pc:picChg chg="add del">
          <ac:chgData name="최홍석" userId="ba5bdcd3-7d32-458d-bc73-c22f975a5e57" providerId="ADAL" clId="{E5C7A082-C603-4CE0-A169-51240F0C1944}" dt="2023-07-21T15:16:19.782" v="6200" actId="22"/>
          <ac:picMkLst>
            <pc:docMk/>
            <pc:sldMk cId="2266624244" sldId="343"/>
            <ac:picMk id="21" creationId="{FD8ECFCD-E7F2-A52D-94DB-DEB2E9737DA1}"/>
          </ac:picMkLst>
        </pc:picChg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2342329184" sldId="344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2515619137" sldId="344"/>
        </pc:sldMkLst>
      </pc:sldChg>
      <pc:sldChg chg="addSp delSp modSp add mod">
        <pc:chgData name="최홍석" userId="ba5bdcd3-7d32-458d-bc73-c22f975a5e57" providerId="ADAL" clId="{E5C7A082-C603-4CE0-A169-51240F0C1944}" dt="2023-07-21T16:20:07.511" v="8900" actId="20577"/>
        <pc:sldMkLst>
          <pc:docMk/>
          <pc:sldMk cId="3908625636" sldId="344"/>
        </pc:sldMkLst>
        <pc:spChg chg="mod">
          <ac:chgData name="최홍석" userId="ba5bdcd3-7d32-458d-bc73-c22f975a5e57" providerId="ADAL" clId="{E5C7A082-C603-4CE0-A169-51240F0C1944}" dt="2023-07-21T15:25:15.988" v="6848" actId="20577"/>
          <ac:spMkLst>
            <pc:docMk/>
            <pc:sldMk cId="3908625636" sldId="344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6:05:03.065" v="8532" actId="478"/>
          <ac:spMkLst>
            <pc:docMk/>
            <pc:sldMk cId="3908625636" sldId="344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6:05:08.862" v="8535" actId="1076"/>
          <ac:spMkLst>
            <pc:docMk/>
            <pc:sldMk cId="3908625636" sldId="344"/>
            <ac:spMk id="6" creationId="{3DC02946-B768-5863-1CAB-FFF6828F5AF6}"/>
          </ac:spMkLst>
        </pc:spChg>
        <pc:spChg chg="add mod">
          <ac:chgData name="최홍석" userId="ba5bdcd3-7d32-458d-bc73-c22f975a5e57" providerId="ADAL" clId="{E5C7A082-C603-4CE0-A169-51240F0C1944}" dt="2023-07-21T16:20:07.511" v="8900" actId="20577"/>
          <ac:spMkLst>
            <pc:docMk/>
            <pc:sldMk cId="3908625636" sldId="344"/>
            <ac:spMk id="7" creationId="{5FAACB31-363B-FE6E-369B-3697BAF2E8C5}"/>
          </ac:spMkLst>
        </pc:spChg>
        <pc:spChg chg="add mod">
          <ac:chgData name="최홍석" userId="ba5bdcd3-7d32-458d-bc73-c22f975a5e57" providerId="ADAL" clId="{E5C7A082-C603-4CE0-A169-51240F0C1944}" dt="2023-07-21T16:14:30.490" v="8620" actId="1076"/>
          <ac:spMkLst>
            <pc:docMk/>
            <pc:sldMk cId="3908625636" sldId="344"/>
            <ac:spMk id="8" creationId="{A9F05DB1-77A1-5782-172B-5952040FBBF2}"/>
          </ac:spMkLst>
        </pc:spChg>
        <pc:picChg chg="add mod">
          <ac:chgData name="최홍석" userId="ba5bdcd3-7d32-458d-bc73-c22f975a5e57" providerId="ADAL" clId="{E5C7A082-C603-4CE0-A169-51240F0C1944}" dt="2023-07-21T16:05:05.911" v="8534" actId="14100"/>
          <ac:picMkLst>
            <pc:docMk/>
            <pc:sldMk cId="3908625636" sldId="344"/>
            <ac:picMk id="5" creationId="{AFCEA8AD-8387-9CB5-CDF4-4CBCD5CFC044}"/>
          </ac:picMkLst>
        </pc:picChg>
      </pc:sldChg>
      <pc:sldChg chg="addSp delSp modSp add mod">
        <pc:chgData name="최홍석" userId="ba5bdcd3-7d32-458d-bc73-c22f975a5e57" providerId="ADAL" clId="{E5C7A082-C603-4CE0-A169-51240F0C1944}" dt="2023-07-21T16:20:55.030" v="8901" actId="478"/>
        <pc:sldMkLst>
          <pc:docMk/>
          <pc:sldMk cId="499216821" sldId="345"/>
        </pc:sldMkLst>
        <pc:spChg chg="mod">
          <ac:chgData name="최홍석" userId="ba5bdcd3-7d32-458d-bc73-c22f975a5e57" providerId="ADAL" clId="{E5C7A082-C603-4CE0-A169-51240F0C1944}" dt="2023-07-21T15:25:18.119" v="6850"/>
          <ac:spMkLst>
            <pc:docMk/>
            <pc:sldMk cId="499216821" sldId="345"/>
            <ac:spMk id="2" creationId="{17A03AD8-0878-8AC5-CFF4-CB6A181CCDB9}"/>
          </ac:spMkLst>
        </pc:spChg>
        <pc:spChg chg="add mod">
          <ac:chgData name="최홍석" userId="ba5bdcd3-7d32-458d-bc73-c22f975a5e57" providerId="ADAL" clId="{E5C7A082-C603-4CE0-A169-51240F0C1944}" dt="2023-07-21T16:05:16.844" v="8537" actId="1076"/>
          <ac:spMkLst>
            <pc:docMk/>
            <pc:sldMk cId="499216821" sldId="345"/>
            <ac:spMk id="6" creationId="{A4CBB360-AEFD-7D47-535B-6E53C8AE8F80}"/>
          </ac:spMkLst>
        </pc:spChg>
        <pc:spChg chg="add del mod">
          <ac:chgData name="최홍석" userId="ba5bdcd3-7d32-458d-bc73-c22f975a5e57" providerId="ADAL" clId="{E5C7A082-C603-4CE0-A169-51240F0C1944}" dt="2023-07-21T16:20:55.030" v="8901" actId="478"/>
          <ac:spMkLst>
            <pc:docMk/>
            <pc:sldMk cId="499216821" sldId="345"/>
            <ac:spMk id="7" creationId="{74FBB231-C0EA-29FA-6E3E-81CAEDE1F4E6}"/>
          </ac:spMkLst>
        </pc:spChg>
        <pc:picChg chg="add mod">
          <ac:chgData name="최홍석" userId="ba5bdcd3-7d32-458d-bc73-c22f975a5e57" providerId="ADAL" clId="{E5C7A082-C603-4CE0-A169-51240F0C1944}" dt="2023-07-21T16:05:12.592" v="8536" actId="1076"/>
          <ac:picMkLst>
            <pc:docMk/>
            <pc:sldMk cId="499216821" sldId="345"/>
            <ac:picMk id="5" creationId="{A1C5F3D6-7735-788F-FE78-A508B7712715}"/>
          </ac:picMkLst>
        </pc:picChg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4101331483" sldId="345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4277203860" sldId="345"/>
        </pc:sldMkLst>
      </pc:sldChg>
      <pc:sldChg chg="del">
        <pc:chgData name="최홍석" userId="ba5bdcd3-7d32-458d-bc73-c22f975a5e57" providerId="ADAL" clId="{E5C7A082-C603-4CE0-A169-51240F0C1944}" dt="2023-07-21T12:47:29.703" v="0" actId="47"/>
        <pc:sldMkLst>
          <pc:docMk/>
          <pc:sldMk cId="2349020103" sldId="346"/>
        </pc:sldMkLst>
      </pc:sldChg>
      <pc:sldChg chg="addSp delSp modSp add mod ord">
        <pc:chgData name="최홍석" userId="ba5bdcd3-7d32-458d-bc73-c22f975a5e57" providerId="ADAL" clId="{E5C7A082-C603-4CE0-A169-51240F0C1944}" dt="2023-07-21T16:16:27.172" v="8739"/>
        <pc:sldMkLst>
          <pc:docMk/>
          <pc:sldMk cId="2507207557" sldId="346"/>
        </pc:sldMkLst>
        <pc:spChg chg="mod">
          <ac:chgData name="최홍석" userId="ba5bdcd3-7d32-458d-bc73-c22f975a5e57" providerId="ADAL" clId="{E5C7A082-C603-4CE0-A169-51240F0C1944}" dt="2023-07-21T16:16:27.172" v="8739"/>
          <ac:spMkLst>
            <pc:docMk/>
            <pc:sldMk cId="2507207557" sldId="346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6:05:23.597" v="8541" actId="478"/>
          <ac:spMkLst>
            <pc:docMk/>
            <pc:sldMk cId="2507207557" sldId="346"/>
            <ac:spMk id="4" creationId="{F46958B9-8126-73CD-BA12-FAD222301112}"/>
          </ac:spMkLst>
        </pc:spChg>
        <pc:picChg chg="add mod">
          <ac:chgData name="최홍석" userId="ba5bdcd3-7d32-458d-bc73-c22f975a5e57" providerId="ADAL" clId="{E5C7A082-C603-4CE0-A169-51240F0C1944}" dt="2023-07-21T16:05:28.117" v="8543" actId="1440"/>
          <ac:picMkLst>
            <pc:docMk/>
            <pc:sldMk cId="2507207557" sldId="346"/>
            <ac:picMk id="5" creationId="{06842278-4DD1-B08E-40B5-0F9AE003F47B}"/>
          </ac:picMkLst>
        </pc:picChg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3273570612" sldId="346"/>
        </pc:sldMkLst>
      </pc:sldChg>
      <pc:sldChg chg="addSp delSp modSp add mod ord">
        <pc:chgData name="최홍석" userId="ba5bdcd3-7d32-458d-bc73-c22f975a5e57" providerId="ADAL" clId="{E5C7A082-C603-4CE0-A169-51240F0C1944}" dt="2023-07-22T01:46:52.628" v="9657"/>
        <pc:sldMkLst>
          <pc:docMk/>
          <pc:sldMk cId="604413108" sldId="347"/>
        </pc:sldMkLst>
        <pc:spChg chg="mod">
          <ac:chgData name="최홍석" userId="ba5bdcd3-7d32-458d-bc73-c22f975a5e57" providerId="ADAL" clId="{E5C7A082-C603-4CE0-A169-51240F0C1944}" dt="2023-07-21T16:09:48.172" v="8600" actId="20577"/>
          <ac:spMkLst>
            <pc:docMk/>
            <pc:sldMk cId="604413108" sldId="347"/>
            <ac:spMk id="2" creationId="{17A03AD8-0878-8AC5-CFF4-CB6A181CCDB9}"/>
          </ac:spMkLst>
        </pc:spChg>
        <pc:spChg chg="mod">
          <ac:chgData name="최홍석" userId="ba5bdcd3-7d32-458d-bc73-c22f975a5e57" providerId="ADAL" clId="{E5C7A082-C603-4CE0-A169-51240F0C1944}" dt="2023-07-21T16:19:15.350" v="8754" actId="403"/>
          <ac:spMkLst>
            <pc:docMk/>
            <pc:sldMk cId="604413108" sldId="347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6:05:38.023" v="8546" actId="1076"/>
          <ac:spMkLst>
            <pc:docMk/>
            <pc:sldMk cId="604413108" sldId="347"/>
            <ac:spMk id="8" creationId="{DCF8E72A-470F-F9E4-AF4F-566ABE5B1477}"/>
          </ac:spMkLst>
        </pc:spChg>
        <pc:spChg chg="add mod">
          <ac:chgData name="최홍석" userId="ba5bdcd3-7d32-458d-bc73-c22f975a5e57" providerId="ADAL" clId="{E5C7A082-C603-4CE0-A169-51240F0C1944}" dt="2023-07-21T16:13:40.433" v="8608" actId="5793"/>
          <ac:spMkLst>
            <pc:docMk/>
            <pc:sldMk cId="604413108" sldId="347"/>
            <ac:spMk id="9" creationId="{615132BA-2037-6EEF-0E6C-2C2E4AFCF974}"/>
          </ac:spMkLst>
        </pc:spChg>
        <pc:spChg chg="add del mod">
          <ac:chgData name="최홍석" userId="ba5bdcd3-7d32-458d-bc73-c22f975a5e57" providerId="ADAL" clId="{E5C7A082-C603-4CE0-A169-51240F0C1944}" dt="2023-07-21T16:14:06.624" v="8612" actId="21"/>
          <ac:spMkLst>
            <pc:docMk/>
            <pc:sldMk cId="604413108" sldId="347"/>
            <ac:spMk id="11" creationId="{5520369C-637C-1664-7614-D997B199B783}"/>
          </ac:spMkLst>
        </pc:spChg>
        <pc:spChg chg="add mod">
          <ac:chgData name="최홍석" userId="ba5bdcd3-7d32-458d-bc73-c22f975a5e57" providerId="ADAL" clId="{E5C7A082-C603-4CE0-A169-51240F0C1944}" dt="2023-07-21T16:14:13.758" v="8614" actId="1076"/>
          <ac:spMkLst>
            <pc:docMk/>
            <pc:sldMk cId="604413108" sldId="347"/>
            <ac:spMk id="12" creationId="{EBAC8EB3-4DE9-8574-9BB5-12B7246D2383}"/>
          </ac:spMkLst>
        </pc:spChg>
        <pc:spChg chg="add del mod">
          <ac:chgData name="최홍석" userId="ba5bdcd3-7d32-458d-bc73-c22f975a5e57" providerId="ADAL" clId="{E5C7A082-C603-4CE0-A169-51240F0C1944}" dt="2023-07-21T16:18:52.969" v="8742"/>
          <ac:spMkLst>
            <pc:docMk/>
            <pc:sldMk cId="604413108" sldId="347"/>
            <ac:spMk id="13" creationId="{DF91992B-FF9A-88A8-2EB1-00FC83E2E831}"/>
          </ac:spMkLst>
        </pc:spChg>
        <pc:spChg chg="add del mod">
          <ac:chgData name="최홍석" userId="ba5bdcd3-7d32-458d-bc73-c22f975a5e57" providerId="ADAL" clId="{E5C7A082-C603-4CE0-A169-51240F0C1944}" dt="2023-07-21T16:19:06.231" v="8750" actId="478"/>
          <ac:spMkLst>
            <pc:docMk/>
            <pc:sldMk cId="604413108" sldId="347"/>
            <ac:spMk id="14" creationId="{22AE9765-0FEB-56E3-F672-CDD611993D67}"/>
          </ac:spMkLst>
        </pc:spChg>
        <pc:picChg chg="add mod">
          <ac:chgData name="최홍석" userId="ba5bdcd3-7d32-458d-bc73-c22f975a5e57" providerId="ADAL" clId="{E5C7A082-C603-4CE0-A169-51240F0C1944}" dt="2023-07-21T16:05:31.604" v="8544" actId="1076"/>
          <ac:picMkLst>
            <pc:docMk/>
            <pc:sldMk cId="604413108" sldId="347"/>
            <ac:picMk id="5" creationId="{51F460D8-314F-52E8-3A64-9B79E65A5427}"/>
          </ac:picMkLst>
        </pc:picChg>
        <pc:picChg chg="add del mod">
          <ac:chgData name="최홍석" userId="ba5bdcd3-7d32-458d-bc73-c22f975a5e57" providerId="ADAL" clId="{E5C7A082-C603-4CE0-A169-51240F0C1944}" dt="2023-07-21T16:05:47.541" v="8549" actId="21"/>
          <ac:picMkLst>
            <pc:docMk/>
            <pc:sldMk cId="604413108" sldId="347"/>
            <ac:picMk id="7" creationId="{C33C9A71-E85F-DDD1-2B71-F3D4F957BC8B}"/>
          </ac:picMkLst>
        </pc:picChg>
        <pc:picChg chg="add mod">
          <ac:chgData name="최홍석" userId="ba5bdcd3-7d32-458d-bc73-c22f975a5e57" providerId="ADAL" clId="{E5C7A082-C603-4CE0-A169-51240F0C1944}" dt="2023-07-21T16:18:44.705" v="8740" actId="1076"/>
          <ac:picMkLst>
            <pc:docMk/>
            <pc:sldMk cId="604413108" sldId="347"/>
            <ac:picMk id="10" creationId="{BEA67D24-1A2C-C11C-93A9-A0867FC57F7E}"/>
          </ac:picMkLst>
        </pc:picChg>
        <pc:inkChg chg="add">
          <ac:chgData name="최홍석" userId="ba5bdcd3-7d32-458d-bc73-c22f975a5e57" providerId="ADAL" clId="{E5C7A082-C603-4CE0-A169-51240F0C1944}" dt="2023-07-22T01:46:52.628" v="9657"/>
          <ac:inkMkLst>
            <pc:docMk/>
            <pc:sldMk cId="604413108" sldId="347"/>
            <ac:inkMk id="3" creationId="{E89E1274-9B91-7515-90DB-EA0AF6888CAF}"/>
          </ac:inkMkLst>
        </pc:inkChg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1404138289" sldId="347"/>
        </pc:sldMkLst>
      </pc:sldChg>
      <pc:sldChg chg="addSp delSp modSp add mod ord">
        <pc:chgData name="최홍석" userId="ba5bdcd3-7d32-458d-bc73-c22f975a5e57" providerId="ADAL" clId="{E5C7A082-C603-4CE0-A169-51240F0C1944}" dt="2023-07-21T16:22:31.464" v="9087" actId="20577"/>
        <pc:sldMkLst>
          <pc:docMk/>
          <pc:sldMk cId="1342836363" sldId="348"/>
        </pc:sldMkLst>
        <pc:spChg chg="mod">
          <ac:chgData name="최홍석" userId="ba5bdcd3-7d32-458d-bc73-c22f975a5e57" providerId="ADAL" clId="{E5C7A082-C603-4CE0-A169-51240F0C1944}" dt="2023-07-21T16:22:31.464" v="9087" actId="20577"/>
          <ac:spMkLst>
            <pc:docMk/>
            <pc:sldMk cId="1342836363" sldId="348"/>
            <ac:spMk id="2" creationId="{17A03AD8-0878-8AC5-CFF4-CB6A181CCDB9}"/>
          </ac:spMkLst>
        </pc:spChg>
        <pc:spChg chg="del mod">
          <ac:chgData name="최홍석" userId="ba5bdcd3-7d32-458d-bc73-c22f975a5e57" providerId="ADAL" clId="{E5C7A082-C603-4CE0-A169-51240F0C1944}" dt="2023-07-21T16:06:49.214" v="8574" actId="478"/>
          <ac:spMkLst>
            <pc:docMk/>
            <pc:sldMk cId="1342836363" sldId="348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6:06:52.507" v="8575" actId="1076"/>
          <ac:spMkLst>
            <pc:docMk/>
            <pc:sldMk cId="1342836363" sldId="348"/>
            <ac:spMk id="6" creationId="{5318EC1D-6D6C-A991-A241-33FBFFEAAB0C}"/>
          </ac:spMkLst>
        </pc:spChg>
        <pc:spChg chg="add mod">
          <ac:chgData name="최홍석" userId="ba5bdcd3-7d32-458d-bc73-c22f975a5e57" providerId="ADAL" clId="{E5C7A082-C603-4CE0-A169-51240F0C1944}" dt="2023-07-21T16:22:17.133" v="9067" actId="20577"/>
          <ac:spMkLst>
            <pc:docMk/>
            <pc:sldMk cId="1342836363" sldId="348"/>
            <ac:spMk id="7" creationId="{406E310B-9E45-B8CB-521E-F050013B04B9}"/>
          </ac:spMkLst>
        </pc:spChg>
        <pc:spChg chg="add mod">
          <ac:chgData name="최홍석" userId="ba5bdcd3-7d32-458d-bc73-c22f975a5e57" providerId="ADAL" clId="{E5C7A082-C603-4CE0-A169-51240F0C1944}" dt="2023-07-21T16:21:29.639" v="8904" actId="1076"/>
          <ac:spMkLst>
            <pc:docMk/>
            <pc:sldMk cId="1342836363" sldId="348"/>
            <ac:spMk id="8" creationId="{C4F29E2E-A977-0120-80E7-E9D45DF420A3}"/>
          </ac:spMkLst>
        </pc:spChg>
        <pc:spChg chg="add mod">
          <ac:chgData name="최홍석" userId="ba5bdcd3-7d32-458d-bc73-c22f975a5e57" providerId="ADAL" clId="{E5C7A082-C603-4CE0-A169-51240F0C1944}" dt="2023-07-21T16:21:33.695" v="8907" actId="20577"/>
          <ac:spMkLst>
            <pc:docMk/>
            <pc:sldMk cId="1342836363" sldId="348"/>
            <ac:spMk id="9" creationId="{A47069B1-E458-2FC9-09BD-262B83CA9C74}"/>
          </ac:spMkLst>
        </pc:spChg>
        <pc:picChg chg="add mod ord">
          <ac:chgData name="최홍석" userId="ba5bdcd3-7d32-458d-bc73-c22f975a5e57" providerId="ADAL" clId="{E5C7A082-C603-4CE0-A169-51240F0C1944}" dt="2023-07-21T16:21:26.996" v="8903" actId="167"/>
          <ac:picMkLst>
            <pc:docMk/>
            <pc:sldMk cId="1342836363" sldId="348"/>
            <ac:picMk id="5" creationId="{88A13CBF-2387-D48A-676E-8644AA08D7E4}"/>
          </ac:picMkLst>
        </pc:picChg>
      </pc:sldChg>
      <pc:sldChg chg="add del">
        <pc:chgData name="최홍석" userId="ba5bdcd3-7d32-458d-bc73-c22f975a5e57" providerId="ADAL" clId="{E5C7A082-C603-4CE0-A169-51240F0C1944}" dt="2023-07-21T14:38:28.150" v="4774" actId="47"/>
        <pc:sldMkLst>
          <pc:docMk/>
          <pc:sldMk cId="1473003277" sldId="348"/>
        </pc:sldMkLst>
      </pc:sldChg>
      <pc:sldChg chg="addSp modSp add mod">
        <pc:chgData name="최홍석" userId="ba5bdcd3-7d32-458d-bc73-c22f975a5e57" providerId="ADAL" clId="{E5C7A082-C603-4CE0-A169-51240F0C1944}" dt="2023-07-21T15:32:01.669" v="7125" actId="1076"/>
        <pc:sldMkLst>
          <pc:docMk/>
          <pc:sldMk cId="185100581" sldId="349"/>
        </pc:sldMkLst>
        <pc:spChg chg="mod">
          <ac:chgData name="최홍석" userId="ba5bdcd3-7d32-458d-bc73-c22f975a5e57" providerId="ADAL" clId="{E5C7A082-C603-4CE0-A169-51240F0C1944}" dt="2023-07-21T15:30:29.072" v="6916"/>
          <ac:spMkLst>
            <pc:docMk/>
            <pc:sldMk cId="185100581" sldId="349"/>
            <ac:spMk id="2" creationId="{17A03AD8-0878-8AC5-CFF4-CB6A181CCDB9}"/>
          </ac:spMkLst>
        </pc:spChg>
        <pc:spChg chg="mod">
          <ac:chgData name="최홍석" userId="ba5bdcd3-7d32-458d-bc73-c22f975a5e57" providerId="ADAL" clId="{E5C7A082-C603-4CE0-A169-51240F0C1944}" dt="2023-07-21T15:31:38.784" v="7117" actId="20577"/>
          <ac:spMkLst>
            <pc:docMk/>
            <pc:sldMk cId="185100581" sldId="349"/>
            <ac:spMk id="4" creationId="{F46958B9-8126-73CD-BA12-FAD222301112}"/>
          </ac:spMkLst>
        </pc:spChg>
        <pc:picChg chg="add mod">
          <ac:chgData name="최홍석" userId="ba5bdcd3-7d32-458d-bc73-c22f975a5e57" providerId="ADAL" clId="{E5C7A082-C603-4CE0-A169-51240F0C1944}" dt="2023-07-21T15:31:43.600" v="7120" actId="1076"/>
          <ac:picMkLst>
            <pc:docMk/>
            <pc:sldMk cId="185100581" sldId="349"/>
            <ac:picMk id="5" creationId="{11013863-31C4-F3FB-17DA-14F4A3A99FD2}"/>
          </ac:picMkLst>
        </pc:picChg>
        <pc:picChg chg="add mod">
          <ac:chgData name="최홍석" userId="ba5bdcd3-7d32-458d-bc73-c22f975a5e57" providerId="ADAL" clId="{E5C7A082-C603-4CE0-A169-51240F0C1944}" dt="2023-07-21T15:32:01.669" v="7125" actId="1076"/>
          <ac:picMkLst>
            <pc:docMk/>
            <pc:sldMk cId="185100581" sldId="349"/>
            <ac:picMk id="7" creationId="{706A46F8-8287-058D-88AE-9328286E3C27}"/>
          </ac:picMkLst>
        </pc:picChg>
      </pc:sldChg>
      <pc:sldChg chg="modSp add del mod">
        <pc:chgData name="최홍석" userId="ba5bdcd3-7d32-458d-bc73-c22f975a5e57" providerId="ADAL" clId="{E5C7A082-C603-4CE0-A169-51240F0C1944}" dt="2023-07-21T15:34:24.576" v="7126" actId="47"/>
        <pc:sldMkLst>
          <pc:docMk/>
          <pc:sldMk cId="3267280766" sldId="350"/>
        </pc:sldMkLst>
        <pc:spChg chg="mod">
          <ac:chgData name="최홍석" userId="ba5bdcd3-7d32-458d-bc73-c22f975a5e57" providerId="ADAL" clId="{E5C7A082-C603-4CE0-A169-51240F0C1944}" dt="2023-07-21T15:31:30.163" v="7105" actId="12"/>
          <ac:spMkLst>
            <pc:docMk/>
            <pc:sldMk cId="3267280766" sldId="350"/>
            <ac:spMk id="4" creationId="{F46958B9-8126-73CD-BA12-FAD222301112}"/>
          </ac:spMkLst>
        </pc:spChg>
      </pc:sldChg>
      <pc:sldChg chg="add del">
        <pc:chgData name="최홍석" userId="ba5bdcd3-7d32-458d-bc73-c22f975a5e57" providerId="ADAL" clId="{E5C7A082-C603-4CE0-A169-51240F0C1944}" dt="2023-07-21T15:34:24.576" v="7126" actId="47"/>
        <pc:sldMkLst>
          <pc:docMk/>
          <pc:sldMk cId="2176123721" sldId="351"/>
        </pc:sldMkLst>
      </pc:sldChg>
      <pc:sldChg chg="addSp delSp modSp add mod">
        <pc:chgData name="최홍석" userId="ba5bdcd3-7d32-458d-bc73-c22f975a5e57" providerId="ADAL" clId="{E5C7A082-C603-4CE0-A169-51240F0C1944}" dt="2023-07-22T01:38:19.690" v="9656"/>
        <pc:sldMkLst>
          <pc:docMk/>
          <pc:sldMk cId="2003970205" sldId="352"/>
        </pc:sldMkLst>
        <pc:spChg chg="mod">
          <ac:chgData name="최홍석" userId="ba5bdcd3-7d32-458d-bc73-c22f975a5e57" providerId="ADAL" clId="{E5C7A082-C603-4CE0-A169-51240F0C1944}" dt="2023-07-21T15:16:47.270" v="6211" actId="20577"/>
          <ac:spMkLst>
            <pc:docMk/>
            <pc:sldMk cId="2003970205" sldId="352"/>
            <ac:spMk id="2" creationId="{17A03AD8-0878-8AC5-CFF4-CB6A181CCDB9}"/>
          </ac:spMkLst>
        </pc:spChg>
        <pc:spChg chg="mod">
          <ac:chgData name="최홍석" userId="ba5bdcd3-7d32-458d-bc73-c22f975a5e57" providerId="ADAL" clId="{E5C7A082-C603-4CE0-A169-51240F0C1944}" dt="2023-07-21T15:09:13.850" v="6154" actId="207"/>
          <ac:spMkLst>
            <pc:docMk/>
            <pc:sldMk cId="2003970205" sldId="352"/>
            <ac:spMk id="3" creationId="{BF4C6A4F-07FC-5A16-55AE-443F118B0072}"/>
          </ac:spMkLst>
        </pc:spChg>
        <pc:spChg chg="add del mod">
          <ac:chgData name="최홍석" userId="ba5bdcd3-7d32-458d-bc73-c22f975a5e57" providerId="ADAL" clId="{E5C7A082-C603-4CE0-A169-51240F0C1944}" dt="2023-07-21T15:50:50.749" v="7521"/>
          <ac:spMkLst>
            <pc:docMk/>
            <pc:sldMk cId="2003970205" sldId="352"/>
            <ac:spMk id="4" creationId="{65F71466-DB37-F38E-930A-17AE061E6553}"/>
          </ac:spMkLst>
        </pc:spChg>
        <pc:inkChg chg="add">
          <ac:chgData name="최홍석" userId="ba5bdcd3-7d32-458d-bc73-c22f975a5e57" providerId="ADAL" clId="{E5C7A082-C603-4CE0-A169-51240F0C1944}" dt="2023-07-22T01:38:19.690" v="9656"/>
          <ac:inkMkLst>
            <pc:docMk/>
            <pc:sldMk cId="2003970205" sldId="352"/>
            <ac:inkMk id="4" creationId="{FA02F647-5EF3-29B9-67E9-9AD47727114C}"/>
          </ac:inkMkLst>
        </pc:inkChg>
      </pc:sldChg>
      <pc:sldChg chg="addSp modSp add mod">
        <pc:chgData name="최홍석" userId="ba5bdcd3-7d32-458d-bc73-c22f975a5e57" providerId="ADAL" clId="{E5C7A082-C603-4CE0-A169-51240F0C1944}" dt="2023-07-22T01:46:52.628" v="9657"/>
        <pc:sldMkLst>
          <pc:docMk/>
          <pc:sldMk cId="1460618286" sldId="353"/>
        </pc:sldMkLst>
        <pc:spChg chg="mod">
          <ac:chgData name="최홍석" userId="ba5bdcd3-7d32-458d-bc73-c22f975a5e57" providerId="ADAL" clId="{E5C7A082-C603-4CE0-A169-51240F0C1944}" dt="2023-07-21T15:17:08.558" v="6234"/>
          <ac:spMkLst>
            <pc:docMk/>
            <pc:sldMk cId="1460618286" sldId="353"/>
            <ac:spMk id="2" creationId="{17A03AD8-0878-8AC5-CFF4-CB6A181CCDB9}"/>
          </ac:spMkLst>
        </pc:spChg>
        <pc:spChg chg="mod">
          <ac:chgData name="최홍석" userId="ba5bdcd3-7d32-458d-bc73-c22f975a5e57" providerId="ADAL" clId="{E5C7A082-C603-4CE0-A169-51240F0C1944}" dt="2023-07-21T15:23:08.402" v="6798" actId="20577"/>
          <ac:spMkLst>
            <pc:docMk/>
            <pc:sldMk cId="1460618286" sldId="353"/>
            <ac:spMk id="3" creationId="{BF4C6A4F-07FC-5A16-55AE-443F118B0072}"/>
          </ac:spMkLst>
        </pc:spChg>
        <pc:picChg chg="add mod">
          <ac:chgData name="최홍석" userId="ba5bdcd3-7d32-458d-bc73-c22f975a5e57" providerId="ADAL" clId="{E5C7A082-C603-4CE0-A169-51240F0C1944}" dt="2023-07-21T15:23:39.542" v="6800" actId="14100"/>
          <ac:picMkLst>
            <pc:docMk/>
            <pc:sldMk cId="1460618286" sldId="353"/>
            <ac:picMk id="5" creationId="{67715D17-B39C-254F-C8B2-06355AE4FE4A}"/>
          </ac:picMkLst>
        </pc:picChg>
        <pc:inkChg chg="add">
          <ac:chgData name="최홍석" userId="ba5bdcd3-7d32-458d-bc73-c22f975a5e57" providerId="ADAL" clId="{E5C7A082-C603-4CE0-A169-51240F0C1944}" dt="2023-07-22T01:46:52.628" v="9657"/>
          <ac:inkMkLst>
            <pc:docMk/>
            <pc:sldMk cId="1460618286" sldId="353"/>
            <ac:inkMk id="4" creationId="{F55E9543-A2EC-5EB6-0200-B9E487ADB801}"/>
          </ac:inkMkLst>
        </pc:inkChg>
      </pc:sldChg>
      <pc:sldChg chg="addSp delSp modSp add mod">
        <pc:chgData name="최홍석" userId="ba5bdcd3-7d32-458d-bc73-c22f975a5e57" providerId="ADAL" clId="{E5C7A082-C603-4CE0-A169-51240F0C1944}" dt="2023-07-21T16:25:25.476" v="9358" actId="20577"/>
        <pc:sldMkLst>
          <pc:docMk/>
          <pc:sldMk cId="1939013424" sldId="354"/>
        </pc:sldMkLst>
        <pc:spChg chg="mod">
          <ac:chgData name="최홍석" userId="ba5bdcd3-7d32-458d-bc73-c22f975a5e57" providerId="ADAL" clId="{E5C7A082-C603-4CE0-A169-51240F0C1944}" dt="2023-07-21T15:26:35.712" v="6872" actId="20577"/>
          <ac:spMkLst>
            <pc:docMk/>
            <pc:sldMk cId="1939013424" sldId="354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6:06:02.926" v="8551" actId="478"/>
          <ac:spMkLst>
            <pc:docMk/>
            <pc:sldMk cId="1939013424" sldId="354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6:06:08.248" v="8553" actId="1076"/>
          <ac:spMkLst>
            <pc:docMk/>
            <pc:sldMk cId="1939013424" sldId="354"/>
            <ac:spMk id="6" creationId="{113D8EB1-03EF-55F4-58AC-D7CE542B12EC}"/>
          </ac:spMkLst>
        </pc:spChg>
        <pc:spChg chg="add mod">
          <ac:chgData name="최홍석" userId="ba5bdcd3-7d32-458d-bc73-c22f975a5e57" providerId="ADAL" clId="{E5C7A082-C603-4CE0-A169-51240F0C1944}" dt="2023-07-21T16:25:25.476" v="9358" actId="20577"/>
          <ac:spMkLst>
            <pc:docMk/>
            <pc:sldMk cId="1939013424" sldId="354"/>
            <ac:spMk id="7" creationId="{8D84A7F6-98C3-70A4-673D-8BA53338BDA9}"/>
          </ac:spMkLst>
        </pc:spChg>
        <pc:spChg chg="add mod">
          <ac:chgData name="최홍석" userId="ba5bdcd3-7d32-458d-bc73-c22f975a5e57" providerId="ADAL" clId="{E5C7A082-C603-4CE0-A169-51240F0C1944}" dt="2023-07-21T16:22:58.123" v="9091" actId="1076"/>
          <ac:spMkLst>
            <pc:docMk/>
            <pc:sldMk cId="1939013424" sldId="354"/>
            <ac:spMk id="8" creationId="{E1EDA45E-BB6B-5E1E-C74B-382AD37C3361}"/>
          </ac:spMkLst>
        </pc:spChg>
        <pc:spChg chg="add mod">
          <ac:chgData name="최홍석" userId="ba5bdcd3-7d32-458d-bc73-c22f975a5e57" providerId="ADAL" clId="{E5C7A082-C603-4CE0-A169-51240F0C1944}" dt="2023-07-21T16:23:51.119" v="9211" actId="20577"/>
          <ac:spMkLst>
            <pc:docMk/>
            <pc:sldMk cId="1939013424" sldId="354"/>
            <ac:spMk id="9" creationId="{3EE0DC7E-D1F9-130A-CF46-38CA00061EFA}"/>
          </ac:spMkLst>
        </pc:spChg>
        <pc:spChg chg="add mod">
          <ac:chgData name="최홍석" userId="ba5bdcd3-7d32-458d-bc73-c22f975a5e57" providerId="ADAL" clId="{E5C7A082-C603-4CE0-A169-51240F0C1944}" dt="2023-07-21T16:23:55.969" v="9214" actId="20577"/>
          <ac:spMkLst>
            <pc:docMk/>
            <pc:sldMk cId="1939013424" sldId="354"/>
            <ac:spMk id="10" creationId="{C7A60966-D5A7-0E7B-BE7F-86CD52FCA3F9}"/>
          </ac:spMkLst>
        </pc:spChg>
        <pc:spChg chg="add mod">
          <ac:chgData name="최홍석" userId="ba5bdcd3-7d32-458d-bc73-c22f975a5e57" providerId="ADAL" clId="{E5C7A082-C603-4CE0-A169-51240F0C1944}" dt="2023-07-21T16:24:00.155" v="9217" actId="20577"/>
          <ac:spMkLst>
            <pc:docMk/>
            <pc:sldMk cId="1939013424" sldId="354"/>
            <ac:spMk id="11" creationId="{F99DE7E4-58BB-2E09-29F5-820558871C78}"/>
          </ac:spMkLst>
        </pc:spChg>
        <pc:picChg chg="add mod">
          <ac:chgData name="최홍석" userId="ba5bdcd3-7d32-458d-bc73-c22f975a5e57" providerId="ADAL" clId="{E5C7A082-C603-4CE0-A169-51240F0C1944}" dt="2023-07-21T16:06:04.944" v="8552" actId="1076"/>
          <ac:picMkLst>
            <pc:docMk/>
            <pc:sldMk cId="1939013424" sldId="354"/>
            <ac:picMk id="5" creationId="{D3456FF0-2CEE-FFC5-A581-4DA1A61CF4EA}"/>
          </ac:picMkLst>
        </pc:picChg>
        <pc:picChg chg="add mod">
          <ac:chgData name="최홍석" userId="ba5bdcd3-7d32-458d-bc73-c22f975a5e57" providerId="ADAL" clId="{E5C7A082-C603-4CE0-A169-51240F0C1944}" dt="2023-07-21T16:24:48.972" v="9236" actId="1076"/>
          <ac:picMkLst>
            <pc:docMk/>
            <pc:sldMk cId="1939013424" sldId="354"/>
            <ac:picMk id="13" creationId="{8CF4CA2B-381C-E16E-4B60-5146E05A7E00}"/>
          </ac:picMkLst>
        </pc:picChg>
      </pc:sldChg>
      <pc:sldChg chg="addSp delSp modSp add mod">
        <pc:chgData name="최홍석" userId="ba5bdcd3-7d32-458d-bc73-c22f975a5e57" providerId="ADAL" clId="{E5C7A082-C603-4CE0-A169-51240F0C1944}" dt="2023-07-21T16:31:52.396" v="9558" actId="478"/>
        <pc:sldMkLst>
          <pc:docMk/>
          <pc:sldMk cId="418673456" sldId="355"/>
        </pc:sldMkLst>
        <pc:spChg chg="mod">
          <ac:chgData name="최홍석" userId="ba5bdcd3-7d32-458d-bc73-c22f975a5e57" providerId="ADAL" clId="{E5C7A082-C603-4CE0-A169-51240F0C1944}" dt="2023-07-21T16:31:41.634" v="9547" actId="20577"/>
          <ac:spMkLst>
            <pc:docMk/>
            <pc:sldMk cId="418673456" sldId="355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6:06:15.701" v="8558" actId="478"/>
          <ac:spMkLst>
            <pc:docMk/>
            <pc:sldMk cId="418673456" sldId="355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6:29:52.867" v="9530" actId="1076"/>
          <ac:spMkLst>
            <pc:docMk/>
            <pc:sldMk cId="418673456" sldId="355"/>
            <ac:spMk id="6" creationId="{C5508266-CC8F-D65A-ECAE-21D428AC97BB}"/>
          </ac:spMkLst>
        </pc:spChg>
        <pc:spChg chg="add del mod">
          <ac:chgData name="최홍석" userId="ba5bdcd3-7d32-458d-bc73-c22f975a5e57" providerId="ADAL" clId="{E5C7A082-C603-4CE0-A169-51240F0C1944}" dt="2023-07-21T16:31:31.734" v="9539" actId="478"/>
          <ac:spMkLst>
            <pc:docMk/>
            <pc:sldMk cId="418673456" sldId="355"/>
            <ac:spMk id="7" creationId="{33049331-BC9B-4D4A-5158-60392FA52E62}"/>
          </ac:spMkLst>
        </pc:spChg>
        <pc:spChg chg="add del mod">
          <ac:chgData name="최홍석" userId="ba5bdcd3-7d32-458d-bc73-c22f975a5e57" providerId="ADAL" clId="{E5C7A082-C603-4CE0-A169-51240F0C1944}" dt="2023-07-21T16:31:51.886" v="9557" actId="478"/>
          <ac:spMkLst>
            <pc:docMk/>
            <pc:sldMk cId="418673456" sldId="355"/>
            <ac:spMk id="8" creationId="{2043FA29-3EDD-5FA8-168D-C52189DB749C}"/>
          </ac:spMkLst>
        </pc:spChg>
        <pc:spChg chg="add del mod">
          <ac:chgData name="최홍석" userId="ba5bdcd3-7d32-458d-bc73-c22f975a5e57" providerId="ADAL" clId="{E5C7A082-C603-4CE0-A169-51240F0C1944}" dt="2023-07-21T16:31:52.396" v="9558" actId="478"/>
          <ac:spMkLst>
            <pc:docMk/>
            <pc:sldMk cId="418673456" sldId="355"/>
            <ac:spMk id="9" creationId="{67D37B90-6025-B33D-71A2-0A4C3DDB439D}"/>
          </ac:spMkLst>
        </pc:spChg>
        <pc:picChg chg="add del mod modCrop">
          <ac:chgData name="최홍석" userId="ba5bdcd3-7d32-458d-bc73-c22f975a5e57" providerId="ADAL" clId="{E5C7A082-C603-4CE0-A169-51240F0C1944}" dt="2023-07-21T16:29:45.435" v="9526" actId="478"/>
          <ac:picMkLst>
            <pc:docMk/>
            <pc:sldMk cId="418673456" sldId="355"/>
            <ac:picMk id="5" creationId="{19B1C454-5152-0667-854E-D3C251DC89CA}"/>
          </ac:picMkLst>
        </pc:picChg>
        <pc:picChg chg="add del">
          <ac:chgData name="최홍석" userId="ba5bdcd3-7d32-458d-bc73-c22f975a5e57" providerId="ADAL" clId="{E5C7A082-C603-4CE0-A169-51240F0C1944}" dt="2023-07-21T16:29:44.111" v="9524" actId="22"/>
          <ac:picMkLst>
            <pc:docMk/>
            <pc:sldMk cId="418673456" sldId="355"/>
            <ac:picMk id="11" creationId="{B3EA5132-94C4-2CCF-0117-82CFA14C3D68}"/>
          </ac:picMkLst>
        </pc:picChg>
        <pc:picChg chg="add mod ord">
          <ac:chgData name="최홍석" userId="ba5bdcd3-7d32-458d-bc73-c22f975a5e57" providerId="ADAL" clId="{E5C7A082-C603-4CE0-A169-51240F0C1944}" dt="2023-07-21T16:29:49.497" v="9529" actId="167"/>
          <ac:picMkLst>
            <pc:docMk/>
            <pc:sldMk cId="418673456" sldId="355"/>
            <ac:picMk id="13" creationId="{8DC7C6A6-D055-ABEF-55BB-FEF92BF1CAAC}"/>
          </ac:picMkLst>
        </pc:picChg>
      </pc:sldChg>
      <pc:sldChg chg="addSp delSp modSp add mod">
        <pc:chgData name="최홍석" userId="ba5bdcd3-7d32-458d-bc73-c22f975a5e57" providerId="ADAL" clId="{E5C7A082-C603-4CE0-A169-51240F0C1944}" dt="2023-07-21T16:31:46.393" v="9556" actId="20577"/>
        <pc:sldMkLst>
          <pc:docMk/>
          <pc:sldMk cId="1828695308" sldId="356"/>
        </pc:sldMkLst>
        <pc:spChg chg="mod">
          <ac:chgData name="최홍석" userId="ba5bdcd3-7d32-458d-bc73-c22f975a5e57" providerId="ADAL" clId="{E5C7A082-C603-4CE0-A169-51240F0C1944}" dt="2023-07-21T16:31:46.393" v="9556" actId="20577"/>
          <ac:spMkLst>
            <pc:docMk/>
            <pc:sldMk cId="1828695308" sldId="356"/>
            <ac:spMk id="2" creationId="{17A03AD8-0878-8AC5-CFF4-CB6A181CCDB9}"/>
          </ac:spMkLst>
        </pc:spChg>
        <pc:spChg chg="del">
          <ac:chgData name="최홍석" userId="ba5bdcd3-7d32-458d-bc73-c22f975a5e57" providerId="ADAL" clId="{E5C7A082-C603-4CE0-A169-51240F0C1944}" dt="2023-07-21T16:06:38.227" v="8566" actId="478"/>
          <ac:spMkLst>
            <pc:docMk/>
            <pc:sldMk cId="1828695308" sldId="356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6:31:27.628" v="9535" actId="1076"/>
          <ac:spMkLst>
            <pc:docMk/>
            <pc:sldMk cId="1828695308" sldId="356"/>
            <ac:spMk id="6" creationId="{ECA5F0EE-9A2F-851F-E82F-B365AFC3406C}"/>
          </ac:spMkLst>
        </pc:spChg>
        <pc:spChg chg="add del mod">
          <ac:chgData name="최홍석" userId="ba5bdcd3-7d32-458d-bc73-c22f975a5e57" providerId="ADAL" clId="{E5C7A082-C603-4CE0-A169-51240F0C1944}" dt="2023-07-21T16:31:29.583" v="9538" actId="478"/>
          <ac:spMkLst>
            <pc:docMk/>
            <pc:sldMk cId="1828695308" sldId="356"/>
            <ac:spMk id="7" creationId="{0D25890C-8B73-2DAD-D056-E1403BEC26AC}"/>
          </ac:spMkLst>
        </pc:spChg>
        <pc:spChg chg="add del mod">
          <ac:chgData name="최홍석" userId="ba5bdcd3-7d32-458d-bc73-c22f975a5e57" providerId="ADAL" clId="{E5C7A082-C603-4CE0-A169-51240F0C1944}" dt="2023-07-21T16:31:28.576" v="9536" actId="21"/>
          <ac:spMkLst>
            <pc:docMk/>
            <pc:sldMk cId="1828695308" sldId="356"/>
            <ac:spMk id="8" creationId="{00A07345-F927-FF22-905B-ED0BDA0B7466}"/>
          </ac:spMkLst>
        </pc:spChg>
        <pc:picChg chg="add del mod modCrop">
          <ac:chgData name="최홍석" userId="ba5bdcd3-7d32-458d-bc73-c22f975a5e57" providerId="ADAL" clId="{E5C7A082-C603-4CE0-A169-51240F0C1944}" dt="2023-07-21T16:31:21.535" v="9531" actId="478"/>
          <ac:picMkLst>
            <pc:docMk/>
            <pc:sldMk cId="1828695308" sldId="356"/>
            <ac:picMk id="5" creationId="{0A897D59-8005-74CF-9D10-8FBA85C5B6A8}"/>
          </ac:picMkLst>
        </pc:picChg>
        <pc:picChg chg="add mod ord">
          <ac:chgData name="최홍석" userId="ba5bdcd3-7d32-458d-bc73-c22f975a5e57" providerId="ADAL" clId="{E5C7A082-C603-4CE0-A169-51240F0C1944}" dt="2023-07-21T16:31:24.772" v="9534" actId="167"/>
          <ac:picMkLst>
            <pc:docMk/>
            <pc:sldMk cId="1828695308" sldId="356"/>
            <ac:picMk id="10" creationId="{D760D326-B8DF-9217-DFFE-54421C043BFD}"/>
          </ac:picMkLst>
        </pc:picChg>
      </pc:sldChg>
      <pc:sldChg chg="addSp delSp modSp add mod">
        <pc:chgData name="최홍석" userId="ba5bdcd3-7d32-458d-bc73-c22f975a5e57" providerId="ADAL" clId="{E5C7A082-C603-4CE0-A169-51240F0C1944}" dt="2023-07-21T16:01:30.432" v="8238"/>
        <pc:sldMkLst>
          <pc:docMk/>
          <pc:sldMk cId="125502914" sldId="357"/>
        </pc:sldMkLst>
        <pc:spChg chg="mod">
          <ac:chgData name="최홍석" userId="ba5bdcd3-7d32-458d-bc73-c22f975a5e57" providerId="ADAL" clId="{E5C7A082-C603-4CE0-A169-51240F0C1944}" dt="2023-07-21T15:53:53.332" v="7607" actId="20577"/>
          <ac:spMkLst>
            <pc:docMk/>
            <pc:sldMk cId="125502914" sldId="357"/>
            <ac:spMk id="2" creationId="{17A03AD8-0878-8AC5-CFF4-CB6A181CCDB9}"/>
          </ac:spMkLst>
        </pc:spChg>
        <pc:spChg chg="add mod">
          <ac:chgData name="최홍석" userId="ba5bdcd3-7d32-458d-bc73-c22f975a5e57" providerId="ADAL" clId="{E5C7A082-C603-4CE0-A169-51240F0C1944}" dt="2023-07-21T15:59:23.809" v="7971" actId="1076"/>
          <ac:spMkLst>
            <pc:docMk/>
            <pc:sldMk cId="125502914" sldId="357"/>
            <ac:spMk id="3" creationId="{8058FCC7-E77E-562B-5F1A-798BBCF4B05D}"/>
          </ac:spMkLst>
        </pc:spChg>
        <pc:spChg chg="del">
          <ac:chgData name="최홍석" userId="ba5bdcd3-7d32-458d-bc73-c22f975a5e57" providerId="ADAL" clId="{E5C7A082-C603-4CE0-A169-51240F0C1944}" dt="2023-07-21T15:54:18.884" v="7617" actId="478"/>
          <ac:spMkLst>
            <pc:docMk/>
            <pc:sldMk cId="125502914" sldId="357"/>
            <ac:spMk id="4" creationId="{F46958B9-8126-73CD-BA12-FAD222301112}"/>
          </ac:spMkLst>
        </pc:spChg>
        <pc:spChg chg="add mod">
          <ac:chgData name="최홍석" userId="ba5bdcd3-7d32-458d-bc73-c22f975a5e57" providerId="ADAL" clId="{E5C7A082-C603-4CE0-A169-51240F0C1944}" dt="2023-07-21T16:00:27.346" v="8059" actId="1076"/>
          <ac:spMkLst>
            <pc:docMk/>
            <pc:sldMk cId="125502914" sldId="357"/>
            <ac:spMk id="5" creationId="{DFCA0655-DC5D-FC75-B7D9-81CEBCF6D753}"/>
          </ac:spMkLst>
        </pc:spChg>
        <pc:spChg chg="add mod">
          <ac:chgData name="최홍석" userId="ba5bdcd3-7d32-458d-bc73-c22f975a5e57" providerId="ADAL" clId="{E5C7A082-C603-4CE0-A169-51240F0C1944}" dt="2023-07-21T16:01:05.809" v="8143" actId="1076"/>
          <ac:spMkLst>
            <pc:docMk/>
            <pc:sldMk cId="125502914" sldId="357"/>
            <ac:spMk id="6" creationId="{BE0F6C86-DB6B-3CB4-FC82-3F0EA4D30CE8}"/>
          </ac:spMkLst>
        </pc:spChg>
        <pc:spChg chg="mod">
          <ac:chgData name="최홍석" userId="ba5bdcd3-7d32-458d-bc73-c22f975a5e57" providerId="ADAL" clId="{E5C7A082-C603-4CE0-A169-51240F0C1944}" dt="2023-07-21T16:01:30.432" v="8238"/>
          <ac:spMkLst>
            <pc:docMk/>
            <pc:sldMk cId="125502914" sldId="357"/>
            <ac:spMk id="8" creationId="{110FF80C-4A37-C77F-0F52-159A041E0966}"/>
          </ac:spMkLst>
        </pc:spChg>
        <pc:picChg chg="mod modCrop">
          <ac:chgData name="최홍석" userId="ba5bdcd3-7d32-458d-bc73-c22f975a5e57" providerId="ADAL" clId="{E5C7A082-C603-4CE0-A169-51240F0C1944}" dt="2023-07-21T15:54:21.132" v="7619" actId="14100"/>
          <ac:picMkLst>
            <pc:docMk/>
            <pc:sldMk cId="125502914" sldId="357"/>
            <ac:picMk id="7" creationId="{9BD22D28-4C6E-1A8B-854D-3A31904516F1}"/>
          </ac:picMkLst>
        </pc:picChg>
      </pc:sldChg>
      <pc:sldChg chg="addSp delSp modSp add mod">
        <pc:chgData name="최홍석" userId="ba5bdcd3-7d32-458d-bc73-c22f975a5e57" providerId="ADAL" clId="{E5C7A082-C603-4CE0-A169-51240F0C1944}" dt="2023-07-21T16:34:20.417" v="9652"/>
        <pc:sldMkLst>
          <pc:docMk/>
          <pc:sldMk cId="2682922806" sldId="358"/>
        </pc:sldMkLst>
        <pc:spChg chg="mod">
          <ac:chgData name="최홍석" userId="ba5bdcd3-7d32-458d-bc73-c22f975a5e57" providerId="ADAL" clId="{E5C7A082-C603-4CE0-A169-51240F0C1944}" dt="2023-07-21T16:33:02.783" v="9578" actId="20577"/>
          <ac:spMkLst>
            <pc:docMk/>
            <pc:sldMk cId="2682922806" sldId="358"/>
            <ac:spMk id="2" creationId="{17A03AD8-0878-8AC5-CFF4-CB6A181CCDB9}"/>
          </ac:spMkLst>
        </pc:spChg>
        <pc:spChg chg="mod">
          <ac:chgData name="최홍석" userId="ba5bdcd3-7d32-458d-bc73-c22f975a5e57" providerId="ADAL" clId="{E5C7A082-C603-4CE0-A169-51240F0C1944}" dt="2023-07-21T16:34:20.417" v="9652"/>
          <ac:spMkLst>
            <pc:docMk/>
            <pc:sldMk cId="2682922806" sldId="358"/>
            <ac:spMk id="3" creationId="{BF4C6A4F-07FC-5A16-55AE-443F118B0072}"/>
          </ac:spMkLst>
        </pc:spChg>
        <pc:picChg chg="del">
          <ac:chgData name="최홍석" userId="ba5bdcd3-7d32-458d-bc73-c22f975a5e57" providerId="ADAL" clId="{E5C7A082-C603-4CE0-A169-51240F0C1944}" dt="2023-07-21T16:33:31.272" v="9579" actId="478"/>
          <ac:picMkLst>
            <pc:docMk/>
            <pc:sldMk cId="2682922806" sldId="358"/>
            <ac:picMk id="5" creationId="{67715D17-B39C-254F-C8B2-06355AE4FE4A}"/>
          </ac:picMkLst>
        </pc:picChg>
        <pc:picChg chg="add del mod">
          <ac:chgData name="최홍석" userId="ba5bdcd3-7d32-458d-bc73-c22f975a5e57" providerId="ADAL" clId="{E5C7A082-C603-4CE0-A169-51240F0C1944}" dt="2023-07-21T16:33:57.564" v="9582" actId="478"/>
          <ac:picMkLst>
            <pc:docMk/>
            <pc:sldMk cId="2682922806" sldId="358"/>
            <ac:picMk id="6" creationId="{424B01A5-3966-33E9-6909-D565066E31CE}"/>
          </ac:picMkLst>
        </pc:picChg>
        <pc:picChg chg="add mod">
          <ac:chgData name="최홍석" userId="ba5bdcd3-7d32-458d-bc73-c22f975a5e57" providerId="ADAL" clId="{E5C7A082-C603-4CE0-A169-51240F0C1944}" dt="2023-07-21T16:34:00.840" v="9585" actId="14100"/>
          <ac:picMkLst>
            <pc:docMk/>
            <pc:sldMk cId="2682922806" sldId="358"/>
            <ac:picMk id="8" creationId="{DD33DF05-1623-198B-0FA8-F4383EA47EB0}"/>
          </ac:picMkLst>
        </pc:picChg>
      </pc:sldChg>
    </pc:docChg>
  </pc:docChgLst>
  <pc:docChgLst>
    <pc:chgData name="최홍석" userId="ba5bdcd3-7d32-458d-bc73-c22f975a5e57" providerId="ADAL" clId="{29B035BD-B2E4-4DF1-B20C-E7726361214A}"/>
    <pc:docChg chg="undo custSel addSld delSld modSld">
      <pc:chgData name="최홍석" userId="ba5bdcd3-7d32-458d-bc73-c22f975a5e57" providerId="ADAL" clId="{29B035BD-B2E4-4DF1-B20C-E7726361214A}" dt="2023-07-18T22:13:07.351" v="1777" actId="20577"/>
      <pc:docMkLst>
        <pc:docMk/>
      </pc:docMkLst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59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0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1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2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3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4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5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6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7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8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9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70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73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74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76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77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78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79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80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82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90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91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92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2946450791" sldId="304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4186112979" sldId="305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2299242172" sldId="309"/>
        </pc:sldMkLst>
      </pc:sldChg>
      <pc:sldChg chg="del">
        <pc:chgData name="최홍석" userId="ba5bdcd3-7d32-458d-bc73-c22f975a5e57" providerId="ADAL" clId="{29B035BD-B2E4-4DF1-B20C-E7726361214A}" dt="2023-07-18T15:14:40.918" v="1" actId="47"/>
        <pc:sldMkLst>
          <pc:docMk/>
          <pc:sldMk cId="615268655" sldId="312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2432819774" sldId="314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102775477" sldId="315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1885547678" sldId="316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2205495661" sldId="317"/>
        </pc:sldMkLst>
      </pc:sldChg>
      <pc:sldChg chg="addSp delSp modSp add mod">
        <pc:chgData name="최홍석" userId="ba5bdcd3-7d32-458d-bc73-c22f975a5e57" providerId="ADAL" clId="{29B035BD-B2E4-4DF1-B20C-E7726361214A}" dt="2023-07-18T15:19:59.124" v="174" actId="1076"/>
        <pc:sldMkLst>
          <pc:docMk/>
          <pc:sldMk cId="2965528375" sldId="331"/>
        </pc:sldMkLst>
        <pc:spChg chg="mod">
          <ac:chgData name="최홍석" userId="ba5bdcd3-7d32-458d-bc73-c22f975a5e57" providerId="ADAL" clId="{29B035BD-B2E4-4DF1-B20C-E7726361214A}" dt="2023-07-18T15:16:07.324" v="12"/>
          <ac:spMkLst>
            <pc:docMk/>
            <pc:sldMk cId="2965528375" sldId="331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15:19:02.761" v="169" actId="20577"/>
          <ac:spMkLst>
            <pc:docMk/>
            <pc:sldMk cId="2965528375" sldId="331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15:17:31.757" v="95" actId="1076"/>
          <ac:spMkLst>
            <pc:docMk/>
            <pc:sldMk cId="2965528375" sldId="331"/>
            <ac:spMk id="4" creationId="{E87BFA54-38E4-9536-0910-43FAAB027152}"/>
          </ac:spMkLst>
        </pc:spChg>
        <pc:spChg chg="add mod">
          <ac:chgData name="최홍석" userId="ba5bdcd3-7d32-458d-bc73-c22f975a5e57" providerId="ADAL" clId="{29B035BD-B2E4-4DF1-B20C-E7726361214A}" dt="2023-07-18T15:17:33.844" v="96" actId="1076"/>
          <ac:spMkLst>
            <pc:docMk/>
            <pc:sldMk cId="2965528375" sldId="331"/>
            <ac:spMk id="5" creationId="{4FBF1443-3EB3-62F8-32E5-272464FC0486}"/>
          </ac:spMkLst>
        </pc:spChg>
        <pc:picChg chg="del">
          <ac:chgData name="최홍석" userId="ba5bdcd3-7d32-458d-bc73-c22f975a5e57" providerId="ADAL" clId="{29B035BD-B2E4-4DF1-B20C-E7726361214A}" dt="2023-07-18T15:16:33.611" v="20" actId="478"/>
          <ac:picMkLst>
            <pc:docMk/>
            <pc:sldMk cId="2965528375" sldId="331"/>
            <ac:picMk id="7" creationId="{99B9E0B7-2503-CA1F-E0BB-42889ACDC47F}"/>
          </ac:picMkLst>
        </pc:picChg>
        <pc:picChg chg="add mod">
          <ac:chgData name="최홍석" userId="ba5bdcd3-7d32-458d-bc73-c22f975a5e57" providerId="ADAL" clId="{29B035BD-B2E4-4DF1-B20C-E7726361214A}" dt="2023-07-18T15:18:39.748" v="102" actId="1076"/>
          <ac:picMkLst>
            <pc:docMk/>
            <pc:sldMk cId="2965528375" sldId="331"/>
            <ac:picMk id="8" creationId="{3131EA3E-3929-16C6-3CC3-0EED91DEF86B}"/>
          </ac:picMkLst>
        </pc:picChg>
        <pc:picChg chg="add del mod">
          <ac:chgData name="최홍석" userId="ba5bdcd3-7d32-458d-bc73-c22f975a5e57" providerId="ADAL" clId="{29B035BD-B2E4-4DF1-B20C-E7726361214A}" dt="2023-07-18T15:19:54.072" v="170" actId="478"/>
          <ac:picMkLst>
            <pc:docMk/>
            <pc:sldMk cId="2965528375" sldId="331"/>
            <ac:picMk id="10" creationId="{DBCAC382-CAEB-7B11-B27A-481C48B048CD}"/>
          </ac:picMkLst>
        </pc:picChg>
        <pc:picChg chg="add mod">
          <ac:chgData name="최홍석" userId="ba5bdcd3-7d32-458d-bc73-c22f975a5e57" providerId="ADAL" clId="{29B035BD-B2E4-4DF1-B20C-E7726361214A}" dt="2023-07-18T15:19:59.124" v="174" actId="1076"/>
          <ac:picMkLst>
            <pc:docMk/>
            <pc:sldMk cId="2965528375" sldId="331"/>
            <ac:picMk id="12" creationId="{F5586CEB-ACA3-AC66-90F0-8F5A6A0DF74C}"/>
          </ac:picMkLst>
        </pc:picChg>
      </pc:sldChg>
      <pc:sldChg chg="addSp modSp add mod">
        <pc:chgData name="최홍석" userId="ba5bdcd3-7d32-458d-bc73-c22f975a5e57" providerId="ADAL" clId="{29B035BD-B2E4-4DF1-B20C-E7726361214A}" dt="2023-07-18T15:25:18.871" v="527" actId="20577"/>
        <pc:sldMkLst>
          <pc:docMk/>
          <pc:sldMk cId="2341107087" sldId="332"/>
        </pc:sldMkLst>
        <pc:spChg chg="mod">
          <ac:chgData name="최홍석" userId="ba5bdcd3-7d32-458d-bc73-c22f975a5e57" providerId="ADAL" clId="{29B035BD-B2E4-4DF1-B20C-E7726361214A}" dt="2023-07-18T15:25:18.871" v="527" actId="20577"/>
          <ac:spMkLst>
            <pc:docMk/>
            <pc:sldMk cId="2341107087" sldId="332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15:22:55.280" v="476"/>
          <ac:spMkLst>
            <pc:docMk/>
            <pc:sldMk cId="2341107087" sldId="332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15:21:58.870" v="362" actId="1076"/>
          <ac:spMkLst>
            <pc:docMk/>
            <pc:sldMk cId="2341107087" sldId="332"/>
            <ac:spMk id="6" creationId="{3D8ECDB9-F32C-B760-CE04-79DD5DE949BD}"/>
          </ac:spMkLst>
        </pc:spChg>
        <pc:spChg chg="add mod">
          <ac:chgData name="최홍석" userId="ba5bdcd3-7d32-458d-bc73-c22f975a5e57" providerId="ADAL" clId="{29B035BD-B2E4-4DF1-B20C-E7726361214A}" dt="2023-07-18T15:23:26.043" v="524" actId="14100"/>
          <ac:spMkLst>
            <pc:docMk/>
            <pc:sldMk cId="2341107087" sldId="332"/>
            <ac:spMk id="9" creationId="{7C7D4A4C-5CD6-1220-C7D2-445F7B64E59B}"/>
          </ac:spMkLst>
        </pc:spChg>
        <pc:picChg chg="add mod">
          <ac:chgData name="최홍석" userId="ba5bdcd3-7d32-458d-bc73-c22f975a5e57" providerId="ADAL" clId="{29B035BD-B2E4-4DF1-B20C-E7726361214A}" dt="2023-07-18T15:21:53.610" v="361" actId="1076"/>
          <ac:picMkLst>
            <pc:docMk/>
            <pc:sldMk cId="2341107087" sldId="332"/>
            <ac:picMk id="5" creationId="{BEADC52A-07A7-1640-8294-DC9BA6547984}"/>
          </ac:picMkLst>
        </pc:picChg>
        <pc:picChg chg="add mod">
          <ac:chgData name="최홍석" userId="ba5bdcd3-7d32-458d-bc73-c22f975a5e57" providerId="ADAL" clId="{29B035BD-B2E4-4DF1-B20C-E7726361214A}" dt="2023-07-18T15:22:14.367" v="366" actId="14100"/>
          <ac:picMkLst>
            <pc:docMk/>
            <pc:sldMk cId="2341107087" sldId="332"/>
            <ac:picMk id="8" creationId="{E1EF03A4-E3AB-A13A-B8BC-26D5164B712F}"/>
          </ac:picMkLst>
        </pc:picChg>
      </pc:sldChg>
      <pc:sldChg chg="addSp modSp add mod">
        <pc:chgData name="최홍석" userId="ba5bdcd3-7d32-458d-bc73-c22f975a5e57" providerId="ADAL" clId="{29B035BD-B2E4-4DF1-B20C-E7726361214A}" dt="2023-07-18T15:27:43.545" v="693" actId="20577"/>
        <pc:sldMkLst>
          <pc:docMk/>
          <pc:sldMk cId="780510853" sldId="333"/>
        </pc:sldMkLst>
        <pc:spChg chg="mod">
          <ac:chgData name="최홍석" userId="ba5bdcd3-7d32-458d-bc73-c22f975a5e57" providerId="ADAL" clId="{29B035BD-B2E4-4DF1-B20C-E7726361214A}" dt="2023-07-18T15:25:23.362" v="529" actId="20577"/>
          <ac:spMkLst>
            <pc:docMk/>
            <pc:sldMk cId="780510853" sldId="333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15:25:52.218" v="632"/>
          <ac:spMkLst>
            <pc:docMk/>
            <pc:sldMk cId="780510853" sldId="333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15:27:43.545" v="693" actId="20577"/>
          <ac:spMkLst>
            <pc:docMk/>
            <pc:sldMk cId="780510853" sldId="333"/>
            <ac:spMk id="6" creationId="{3F878999-E946-2983-4C94-47BA8F2313A6}"/>
          </ac:spMkLst>
        </pc:spChg>
        <pc:picChg chg="add mod">
          <ac:chgData name="최홍석" userId="ba5bdcd3-7d32-458d-bc73-c22f975a5e57" providerId="ADAL" clId="{29B035BD-B2E4-4DF1-B20C-E7726361214A}" dt="2023-07-18T15:25:53.383" v="634" actId="1076"/>
          <ac:picMkLst>
            <pc:docMk/>
            <pc:sldMk cId="780510853" sldId="333"/>
            <ac:picMk id="5" creationId="{EED82E68-9000-6AA3-E16F-D2BD732FDF92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1:59:17.878" v="776" actId="20577"/>
        <pc:sldMkLst>
          <pc:docMk/>
          <pc:sldMk cId="4157157946" sldId="334"/>
        </pc:sldMkLst>
        <pc:spChg chg="mod">
          <ac:chgData name="최홍석" userId="ba5bdcd3-7d32-458d-bc73-c22f975a5e57" providerId="ADAL" clId="{29B035BD-B2E4-4DF1-B20C-E7726361214A}" dt="2023-07-18T21:59:17.878" v="776" actId="20577"/>
          <ac:spMkLst>
            <pc:docMk/>
            <pc:sldMk cId="4157157946" sldId="334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15:28:19.105" v="748" actId="20577"/>
          <ac:spMkLst>
            <pc:docMk/>
            <pc:sldMk cId="4157157946" sldId="334"/>
            <ac:spMk id="3" creationId="{193029D7-743A-BE50-0F6C-186B92AEFCEC}"/>
          </ac:spMkLst>
        </pc:spChg>
        <pc:picChg chg="add mod">
          <ac:chgData name="최홍석" userId="ba5bdcd3-7d32-458d-bc73-c22f975a5e57" providerId="ADAL" clId="{29B035BD-B2E4-4DF1-B20C-E7726361214A}" dt="2023-07-18T15:28:40.198" v="755" actId="1076"/>
          <ac:picMkLst>
            <pc:docMk/>
            <pc:sldMk cId="4157157946" sldId="334"/>
            <ac:picMk id="5" creationId="{59FC3910-ADEA-1134-16AB-04F1154E9C30}"/>
          </ac:picMkLst>
        </pc:picChg>
        <pc:picChg chg="add del mod">
          <ac:chgData name="최홍석" userId="ba5bdcd3-7d32-458d-bc73-c22f975a5e57" providerId="ADAL" clId="{29B035BD-B2E4-4DF1-B20C-E7726361214A}" dt="2023-07-18T15:29:23.766" v="761" actId="478"/>
          <ac:picMkLst>
            <pc:docMk/>
            <pc:sldMk cId="4157157946" sldId="334"/>
            <ac:picMk id="7" creationId="{2419AB22-E7B3-0FCD-DE90-2BEF8A769004}"/>
          </ac:picMkLst>
        </pc:picChg>
        <pc:picChg chg="add del mod">
          <ac:chgData name="최홍석" userId="ba5bdcd3-7d32-458d-bc73-c22f975a5e57" providerId="ADAL" clId="{29B035BD-B2E4-4DF1-B20C-E7726361214A}" dt="2023-07-18T15:29:23.766" v="761" actId="478"/>
          <ac:picMkLst>
            <pc:docMk/>
            <pc:sldMk cId="4157157946" sldId="334"/>
            <ac:picMk id="9" creationId="{42B95C3A-4788-CF35-5DD1-A504435F1744}"/>
          </ac:picMkLst>
        </pc:picChg>
        <pc:picChg chg="add mod">
          <ac:chgData name="최홍석" userId="ba5bdcd3-7d32-458d-bc73-c22f975a5e57" providerId="ADAL" clId="{29B035BD-B2E4-4DF1-B20C-E7726361214A}" dt="2023-07-18T15:29:26.747" v="764" actId="14100"/>
          <ac:picMkLst>
            <pc:docMk/>
            <pc:sldMk cId="4157157946" sldId="334"/>
            <ac:picMk id="11" creationId="{51F639D9-8F29-2B88-743D-B1D508631B25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02:08.570" v="890" actId="21"/>
        <pc:sldMkLst>
          <pc:docMk/>
          <pc:sldMk cId="1463177065" sldId="335"/>
        </pc:sldMkLst>
        <pc:spChg chg="mod">
          <ac:chgData name="최홍석" userId="ba5bdcd3-7d32-458d-bc73-c22f975a5e57" providerId="ADAL" clId="{29B035BD-B2E4-4DF1-B20C-E7726361214A}" dt="2023-07-18T21:59:25.144" v="804"/>
          <ac:spMkLst>
            <pc:docMk/>
            <pc:sldMk cId="1463177065" sldId="335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02:02.886" v="888" actId="20577"/>
          <ac:spMkLst>
            <pc:docMk/>
            <pc:sldMk cId="1463177065" sldId="335"/>
            <ac:spMk id="3" creationId="{193029D7-743A-BE50-0F6C-186B92AEFCEC}"/>
          </ac:spMkLst>
        </pc:spChg>
        <pc:spChg chg="add del mod">
          <ac:chgData name="최홍석" userId="ba5bdcd3-7d32-458d-bc73-c22f975a5e57" providerId="ADAL" clId="{29B035BD-B2E4-4DF1-B20C-E7726361214A}" dt="2023-07-18T22:02:08.570" v="890" actId="21"/>
          <ac:spMkLst>
            <pc:docMk/>
            <pc:sldMk cId="1463177065" sldId="335"/>
            <ac:spMk id="6" creationId="{47489A3B-2499-91E6-ECF0-1DB9E73B4AC5}"/>
          </ac:spMkLst>
        </pc:spChg>
        <pc:picChg chg="add mod">
          <ac:chgData name="최홍석" userId="ba5bdcd3-7d32-458d-bc73-c22f975a5e57" providerId="ADAL" clId="{29B035BD-B2E4-4DF1-B20C-E7726361214A}" dt="2023-07-18T21:59:02.789" v="766" actId="1076"/>
          <ac:picMkLst>
            <pc:docMk/>
            <pc:sldMk cId="1463177065" sldId="335"/>
            <ac:picMk id="5" creationId="{841D330D-FF85-82D8-634B-5F7E0B5A3425}"/>
          </ac:picMkLst>
        </pc:picChg>
      </pc:sldChg>
      <pc:sldChg chg="addSp modSp add mod">
        <pc:chgData name="최홍석" userId="ba5bdcd3-7d32-458d-bc73-c22f975a5e57" providerId="ADAL" clId="{29B035BD-B2E4-4DF1-B20C-E7726361214A}" dt="2023-07-18T22:04:16.465" v="1202" actId="1076"/>
        <pc:sldMkLst>
          <pc:docMk/>
          <pc:sldMk cId="705209299" sldId="336"/>
        </pc:sldMkLst>
        <pc:spChg chg="mod">
          <ac:chgData name="최홍석" userId="ba5bdcd3-7d32-458d-bc73-c22f975a5e57" providerId="ADAL" clId="{29B035BD-B2E4-4DF1-B20C-E7726361214A}" dt="2023-07-18T22:03:37.982" v="991" actId="20577"/>
          <ac:spMkLst>
            <pc:docMk/>
            <pc:sldMk cId="705209299" sldId="336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04:09.928" v="1198"/>
          <ac:spMkLst>
            <pc:docMk/>
            <pc:sldMk cId="705209299" sldId="336"/>
            <ac:spMk id="3" creationId="{193029D7-743A-BE50-0F6C-186B92AEFCEC}"/>
          </ac:spMkLst>
        </pc:spChg>
        <pc:picChg chg="add mod">
          <ac:chgData name="최홍석" userId="ba5bdcd3-7d32-458d-bc73-c22f975a5e57" providerId="ADAL" clId="{29B035BD-B2E4-4DF1-B20C-E7726361214A}" dt="2023-07-18T22:04:16.465" v="1202" actId="1076"/>
          <ac:picMkLst>
            <pc:docMk/>
            <pc:sldMk cId="705209299" sldId="336"/>
            <ac:picMk id="5" creationId="{1C4279A7-E709-4365-F298-D3B82D2413E7}"/>
          </ac:picMkLst>
        </pc:picChg>
      </pc:sldChg>
      <pc:sldChg chg="addSp modSp add mod">
        <pc:chgData name="최홍석" userId="ba5bdcd3-7d32-458d-bc73-c22f975a5e57" providerId="ADAL" clId="{29B035BD-B2E4-4DF1-B20C-E7726361214A}" dt="2023-07-18T22:05:20.431" v="1217" actId="20577"/>
        <pc:sldMkLst>
          <pc:docMk/>
          <pc:sldMk cId="4049549330" sldId="337"/>
        </pc:sldMkLst>
        <pc:spChg chg="mod">
          <ac:chgData name="최홍석" userId="ba5bdcd3-7d32-458d-bc73-c22f975a5e57" providerId="ADAL" clId="{29B035BD-B2E4-4DF1-B20C-E7726361214A}" dt="2023-07-18T22:05:20.431" v="1217" actId="20577"/>
          <ac:spMkLst>
            <pc:docMk/>
            <pc:sldMk cId="4049549330" sldId="337"/>
            <ac:spMk id="2" creationId="{21007CAA-BAF9-A32B-87B2-5CB8440E4F7E}"/>
          </ac:spMkLst>
        </pc:spChg>
        <pc:picChg chg="add mod">
          <ac:chgData name="최홍석" userId="ba5bdcd3-7d32-458d-bc73-c22f975a5e57" providerId="ADAL" clId="{29B035BD-B2E4-4DF1-B20C-E7726361214A}" dt="2023-07-18T22:04:45.440" v="1215" actId="1076"/>
          <ac:picMkLst>
            <pc:docMk/>
            <pc:sldMk cId="4049549330" sldId="337"/>
            <ac:picMk id="5" creationId="{00E508BB-2567-94C8-871E-9B114B1E2698}"/>
          </ac:picMkLst>
        </pc:picChg>
      </pc:sldChg>
      <pc:sldChg chg="addSp modSp add mod">
        <pc:chgData name="최홍석" userId="ba5bdcd3-7d32-458d-bc73-c22f975a5e57" providerId="ADAL" clId="{29B035BD-B2E4-4DF1-B20C-E7726361214A}" dt="2023-07-18T22:07:17.384" v="1350" actId="1076"/>
        <pc:sldMkLst>
          <pc:docMk/>
          <pc:sldMk cId="3524967286" sldId="338"/>
        </pc:sldMkLst>
        <pc:spChg chg="mod">
          <ac:chgData name="최홍석" userId="ba5bdcd3-7d32-458d-bc73-c22f975a5e57" providerId="ADAL" clId="{29B035BD-B2E4-4DF1-B20C-E7726361214A}" dt="2023-07-18T22:05:26.362" v="1230"/>
          <ac:spMkLst>
            <pc:docMk/>
            <pc:sldMk cId="3524967286" sldId="338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05:50.772" v="1267" actId="1076"/>
          <ac:spMkLst>
            <pc:docMk/>
            <pc:sldMk cId="3524967286" sldId="338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22:07:17.384" v="1350" actId="1076"/>
          <ac:spMkLst>
            <pc:docMk/>
            <pc:sldMk cId="3524967286" sldId="338"/>
            <ac:spMk id="12" creationId="{7FF9A6C6-DF8B-8912-CEE4-F27D58A455EB}"/>
          </ac:spMkLst>
        </pc:spChg>
        <pc:picChg chg="add mod">
          <ac:chgData name="최홍석" userId="ba5bdcd3-7d32-458d-bc73-c22f975a5e57" providerId="ADAL" clId="{29B035BD-B2E4-4DF1-B20C-E7726361214A}" dt="2023-07-18T22:06:04.466" v="1277" actId="1076"/>
          <ac:picMkLst>
            <pc:docMk/>
            <pc:sldMk cId="3524967286" sldId="338"/>
            <ac:picMk id="5" creationId="{2FEC9A7B-72FF-27E7-FAE7-A4A2A65BC532}"/>
          </ac:picMkLst>
        </pc:picChg>
        <pc:picChg chg="add mod">
          <ac:chgData name="최홍석" userId="ba5bdcd3-7d32-458d-bc73-c22f975a5e57" providerId="ADAL" clId="{29B035BD-B2E4-4DF1-B20C-E7726361214A}" dt="2023-07-18T22:06:05.365" v="1278" actId="1076"/>
          <ac:picMkLst>
            <pc:docMk/>
            <pc:sldMk cId="3524967286" sldId="338"/>
            <ac:picMk id="7" creationId="{9B09A080-070A-3EF9-CC3A-D219E7814059}"/>
          </ac:picMkLst>
        </pc:picChg>
        <pc:picChg chg="add mod">
          <ac:chgData name="최홍석" userId="ba5bdcd3-7d32-458d-bc73-c22f975a5e57" providerId="ADAL" clId="{29B035BD-B2E4-4DF1-B20C-E7726361214A}" dt="2023-07-18T22:06:59.839" v="1289" actId="1440"/>
          <ac:picMkLst>
            <pc:docMk/>
            <pc:sldMk cId="3524967286" sldId="338"/>
            <ac:picMk id="9" creationId="{93F49FD0-6B67-E37E-20AB-E95C7485FAAE}"/>
          </ac:picMkLst>
        </pc:picChg>
        <pc:picChg chg="add mod">
          <ac:chgData name="최홍석" userId="ba5bdcd3-7d32-458d-bc73-c22f975a5e57" providerId="ADAL" clId="{29B035BD-B2E4-4DF1-B20C-E7726361214A}" dt="2023-07-18T22:07:02.160" v="1290" actId="1076"/>
          <ac:picMkLst>
            <pc:docMk/>
            <pc:sldMk cId="3524967286" sldId="338"/>
            <ac:picMk id="11" creationId="{C72B6EDA-4E53-5878-C9BC-5C6F7A9A0EB9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09:42.483" v="1571" actId="1076"/>
        <pc:sldMkLst>
          <pc:docMk/>
          <pc:sldMk cId="136320390" sldId="339"/>
        </pc:sldMkLst>
        <pc:spChg chg="mod">
          <ac:chgData name="최홍석" userId="ba5bdcd3-7d32-458d-bc73-c22f975a5e57" providerId="ADAL" clId="{29B035BD-B2E4-4DF1-B20C-E7726361214A}" dt="2023-07-18T22:07:59.615" v="1389"/>
          <ac:spMkLst>
            <pc:docMk/>
            <pc:sldMk cId="136320390" sldId="339"/>
            <ac:spMk id="2" creationId="{21007CAA-BAF9-A32B-87B2-5CB8440E4F7E}"/>
          </ac:spMkLst>
        </pc:spChg>
        <pc:spChg chg="del">
          <ac:chgData name="최홍석" userId="ba5bdcd3-7d32-458d-bc73-c22f975a5e57" providerId="ADAL" clId="{29B035BD-B2E4-4DF1-B20C-E7726361214A}" dt="2023-07-18T22:08:01.135" v="1390" actId="478"/>
          <ac:spMkLst>
            <pc:docMk/>
            <pc:sldMk cId="136320390" sldId="339"/>
            <ac:spMk id="3" creationId="{193029D7-743A-BE50-0F6C-186B92AEFCEC}"/>
          </ac:spMkLst>
        </pc:spChg>
        <pc:spChg chg="add del mod">
          <ac:chgData name="최홍석" userId="ba5bdcd3-7d32-458d-bc73-c22f975a5e57" providerId="ADAL" clId="{29B035BD-B2E4-4DF1-B20C-E7726361214A}" dt="2023-07-18T22:08:02.343" v="1391" actId="478"/>
          <ac:spMkLst>
            <pc:docMk/>
            <pc:sldMk cId="136320390" sldId="339"/>
            <ac:spMk id="5" creationId="{D877D2C3-E823-D4BC-77FD-378E0A308B46}"/>
          </ac:spMkLst>
        </pc:spChg>
        <pc:spChg chg="add mod">
          <ac:chgData name="최홍석" userId="ba5bdcd3-7d32-458d-bc73-c22f975a5e57" providerId="ADAL" clId="{29B035BD-B2E4-4DF1-B20C-E7726361214A}" dt="2023-07-18T22:08:52.519" v="1423" actId="1076"/>
          <ac:spMkLst>
            <pc:docMk/>
            <pc:sldMk cId="136320390" sldId="339"/>
            <ac:spMk id="8" creationId="{5236E3D4-BC8A-85B3-A539-A4DD3E87912E}"/>
          </ac:spMkLst>
        </pc:spChg>
        <pc:spChg chg="add mod">
          <ac:chgData name="최홍석" userId="ba5bdcd3-7d32-458d-bc73-c22f975a5e57" providerId="ADAL" clId="{29B035BD-B2E4-4DF1-B20C-E7726361214A}" dt="2023-07-18T22:09:41.409" v="1570"/>
          <ac:spMkLst>
            <pc:docMk/>
            <pc:sldMk cId="136320390" sldId="339"/>
            <ac:spMk id="9" creationId="{B52D4287-CE6E-7838-98B8-B7E16E749881}"/>
          </ac:spMkLst>
        </pc:spChg>
        <pc:picChg chg="add mod">
          <ac:chgData name="최홍석" userId="ba5bdcd3-7d32-458d-bc73-c22f975a5e57" providerId="ADAL" clId="{29B035BD-B2E4-4DF1-B20C-E7726361214A}" dt="2023-07-18T22:08:54.728" v="1424" actId="1076"/>
          <ac:picMkLst>
            <pc:docMk/>
            <pc:sldMk cId="136320390" sldId="339"/>
            <ac:picMk id="7" creationId="{949C8CDD-05FE-A9B9-FFA4-84801B57B4AD}"/>
          </ac:picMkLst>
        </pc:picChg>
        <pc:picChg chg="add mod">
          <ac:chgData name="최홍석" userId="ba5bdcd3-7d32-458d-bc73-c22f975a5e57" providerId="ADAL" clId="{29B035BD-B2E4-4DF1-B20C-E7726361214A}" dt="2023-07-18T22:09:42.483" v="1571" actId="1076"/>
          <ac:picMkLst>
            <pc:docMk/>
            <pc:sldMk cId="136320390" sldId="339"/>
            <ac:picMk id="11" creationId="{50CDD6CD-B3FE-B44D-0D2A-A0F900B82B4A}"/>
          </ac:picMkLst>
        </pc:picChg>
      </pc:sldChg>
      <pc:sldChg chg="addSp modSp add mod">
        <pc:chgData name="최홍석" userId="ba5bdcd3-7d32-458d-bc73-c22f975a5e57" providerId="ADAL" clId="{29B035BD-B2E4-4DF1-B20C-E7726361214A}" dt="2023-07-18T22:11:14.678" v="1631" actId="20577"/>
        <pc:sldMkLst>
          <pc:docMk/>
          <pc:sldMk cId="837667048" sldId="340"/>
        </pc:sldMkLst>
        <pc:spChg chg="mod">
          <ac:chgData name="최홍석" userId="ba5bdcd3-7d32-458d-bc73-c22f975a5e57" providerId="ADAL" clId="{29B035BD-B2E4-4DF1-B20C-E7726361214A}" dt="2023-07-18T22:11:14.678" v="1631" actId="20577"/>
          <ac:spMkLst>
            <pc:docMk/>
            <pc:sldMk cId="837667048" sldId="340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10:25.103" v="1609" actId="20577"/>
          <ac:spMkLst>
            <pc:docMk/>
            <pc:sldMk cId="837667048" sldId="340"/>
            <ac:spMk id="3" creationId="{193029D7-743A-BE50-0F6C-186B92AEFCEC}"/>
          </ac:spMkLst>
        </pc:spChg>
        <pc:picChg chg="add">
          <ac:chgData name="최홍석" userId="ba5bdcd3-7d32-458d-bc73-c22f975a5e57" providerId="ADAL" clId="{29B035BD-B2E4-4DF1-B20C-E7726361214A}" dt="2023-07-18T22:10:10.722" v="1572" actId="22"/>
          <ac:picMkLst>
            <pc:docMk/>
            <pc:sldMk cId="837667048" sldId="340"/>
            <ac:picMk id="5" creationId="{D9B8177A-2547-F9E8-CA47-0CD3ABEE859F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11:18.616" v="1638" actId="20577"/>
        <pc:sldMkLst>
          <pc:docMk/>
          <pc:sldMk cId="4128046641" sldId="341"/>
        </pc:sldMkLst>
        <pc:spChg chg="mod">
          <ac:chgData name="최홍석" userId="ba5bdcd3-7d32-458d-bc73-c22f975a5e57" providerId="ADAL" clId="{29B035BD-B2E4-4DF1-B20C-E7726361214A}" dt="2023-07-18T22:11:18.616" v="1638" actId="20577"/>
          <ac:spMkLst>
            <pc:docMk/>
            <pc:sldMk cId="4128046641" sldId="341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10:34.579" v="1619" actId="20577"/>
          <ac:spMkLst>
            <pc:docMk/>
            <pc:sldMk cId="4128046641" sldId="341"/>
            <ac:spMk id="3" creationId="{193029D7-743A-BE50-0F6C-186B92AEFCEC}"/>
          </ac:spMkLst>
        </pc:spChg>
        <pc:spChg chg="add del mod">
          <ac:chgData name="최홍석" userId="ba5bdcd3-7d32-458d-bc73-c22f975a5e57" providerId="ADAL" clId="{29B035BD-B2E4-4DF1-B20C-E7726361214A}" dt="2023-07-18T22:08:18.199" v="1395" actId="21"/>
          <ac:spMkLst>
            <pc:docMk/>
            <pc:sldMk cId="4128046641" sldId="341"/>
            <ac:spMk id="4" creationId="{A30610B8-BDFB-EFC5-E0C9-60FB89D76472}"/>
          </ac:spMkLst>
        </pc:spChg>
        <pc:picChg chg="add">
          <ac:chgData name="최홍석" userId="ba5bdcd3-7d32-458d-bc73-c22f975a5e57" providerId="ADAL" clId="{29B035BD-B2E4-4DF1-B20C-E7726361214A}" dt="2023-07-18T22:10:41.129" v="1620" actId="22"/>
          <ac:picMkLst>
            <pc:docMk/>
            <pc:sldMk cId="4128046641" sldId="341"/>
            <ac:picMk id="6" creationId="{7B07D031-D629-5999-487B-B4A869E55FE8}"/>
          </ac:picMkLst>
        </pc:picChg>
      </pc:sldChg>
      <pc:sldChg chg="addSp modSp add mod">
        <pc:chgData name="최홍석" userId="ba5bdcd3-7d32-458d-bc73-c22f975a5e57" providerId="ADAL" clId="{29B035BD-B2E4-4DF1-B20C-E7726361214A}" dt="2023-07-18T22:11:37.062" v="1678" actId="1076"/>
        <pc:sldMkLst>
          <pc:docMk/>
          <pc:sldMk cId="1303548665" sldId="342"/>
        </pc:sldMkLst>
        <pc:spChg chg="mod">
          <ac:chgData name="최홍석" userId="ba5bdcd3-7d32-458d-bc73-c22f975a5e57" providerId="ADAL" clId="{29B035BD-B2E4-4DF1-B20C-E7726361214A}" dt="2023-07-18T22:11:24.101" v="1666"/>
          <ac:spMkLst>
            <pc:docMk/>
            <pc:sldMk cId="1303548665" sldId="342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11:34.077" v="1676" actId="20577"/>
          <ac:spMkLst>
            <pc:docMk/>
            <pc:sldMk cId="1303548665" sldId="342"/>
            <ac:spMk id="3" creationId="{193029D7-743A-BE50-0F6C-186B92AEFCEC}"/>
          </ac:spMkLst>
        </pc:spChg>
        <pc:picChg chg="add mod">
          <ac:chgData name="최홍석" userId="ba5bdcd3-7d32-458d-bc73-c22f975a5e57" providerId="ADAL" clId="{29B035BD-B2E4-4DF1-B20C-E7726361214A}" dt="2023-07-18T22:11:37.062" v="1678" actId="1076"/>
          <ac:picMkLst>
            <pc:docMk/>
            <pc:sldMk cId="1303548665" sldId="342"/>
            <ac:picMk id="5" creationId="{DDF231B9-4632-08C7-0539-15D5695D8658}"/>
          </ac:picMkLst>
        </pc:picChg>
      </pc:sldChg>
      <pc:sldChg chg="addSp modSp add mod">
        <pc:chgData name="최홍석" userId="ba5bdcd3-7d32-458d-bc73-c22f975a5e57" providerId="ADAL" clId="{29B035BD-B2E4-4DF1-B20C-E7726361214A}" dt="2023-07-18T22:11:53.505" v="1697" actId="1076"/>
        <pc:sldMkLst>
          <pc:docMk/>
          <pc:sldMk cId="1403404613" sldId="343"/>
        </pc:sldMkLst>
        <pc:spChg chg="mod">
          <ac:chgData name="최홍석" userId="ba5bdcd3-7d32-458d-bc73-c22f975a5e57" providerId="ADAL" clId="{29B035BD-B2E4-4DF1-B20C-E7726361214A}" dt="2023-07-18T22:11:43.107" v="1679"/>
          <ac:spMkLst>
            <pc:docMk/>
            <pc:sldMk cId="1403404613" sldId="343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11:45.751" v="1695" actId="20577"/>
          <ac:spMkLst>
            <pc:docMk/>
            <pc:sldMk cId="1403404613" sldId="343"/>
            <ac:spMk id="3" creationId="{193029D7-743A-BE50-0F6C-186B92AEFCEC}"/>
          </ac:spMkLst>
        </pc:spChg>
        <pc:picChg chg="add mod">
          <ac:chgData name="최홍석" userId="ba5bdcd3-7d32-458d-bc73-c22f975a5e57" providerId="ADAL" clId="{29B035BD-B2E4-4DF1-B20C-E7726361214A}" dt="2023-07-18T22:11:53.505" v="1697" actId="1076"/>
          <ac:picMkLst>
            <pc:docMk/>
            <pc:sldMk cId="1403404613" sldId="343"/>
            <ac:picMk id="5" creationId="{C66F85B1-B7E2-D814-3EEC-C51B17A6633A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12:51.817" v="1748" actId="14100"/>
        <pc:sldMkLst>
          <pc:docMk/>
          <pc:sldMk cId="2515619137" sldId="344"/>
        </pc:sldMkLst>
        <pc:spChg chg="mod">
          <ac:chgData name="최홍석" userId="ba5bdcd3-7d32-458d-bc73-c22f975a5e57" providerId="ADAL" clId="{29B035BD-B2E4-4DF1-B20C-E7726361214A}" dt="2023-07-18T22:12:38.510" v="1740"/>
          <ac:spMkLst>
            <pc:docMk/>
            <pc:sldMk cId="2515619137" sldId="344"/>
            <ac:spMk id="2" creationId="{21007CAA-BAF9-A32B-87B2-5CB8440E4F7E}"/>
          </ac:spMkLst>
        </pc:spChg>
        <pc:spChg chg="del">
          <ac:chgData name="최홍석" userId="ba5bdcd3-7d32-458d-bc73-c22f975a5e57" providerId="ADAL" clId="{29B035BD-B2E4-4DF1-B20C-E7726361214A}" dt="2023-07-18T22:12:41.192" v="1741" actId="478"/>
          <ac:spMkLst>
            <pc:docMk/>
            <pc:sldMk cId="2515619137" sldId="344"/>
            <ac:spMk id="3" creationId="{193029D7-743A-BE50-0F6C-186B92AEFCEC}"/>
          </ac:spMkLst>
        </pc:spChg>
        <pc:spChg chg="add del mod">
          <ac:chgData name="최홍석" userId="ba5bdcd3-7d32-458d-bc73-c22f975a5e57" providerId="ADAL" clId="{29B035BD-B2E4-4DF1-B20C-E7726361214A}" dt="2023-07-18T22:12:42.517" v="1742" actId="478"/>
          <ac:spMkLst>
            <pc:docMk/>
            <pc:sldMk cId="2515619137" sldId="344"/>
            <ac:spMk id="5" creationId="{19B3121E-3381-1D5B-9ED9-2D6F2816845C}"/>
          </ac:spMkLst>
        </pc:spChg>
        <pc:picChg chg="add mod">
          <ac:chgData name="최홍석" userId="ba5bdcd3-7d32-458d-bc73-c22f975a5e57" providerId="ADAL" clId="{29B035BD-B2E4-4DF1-B20C-E7726361214A}" dt="2023-07-18T22:12:51.817" v="1748" actId="14100"/>
          <ac:picMkLst>
            <pc:docMk/>
            <pc:sldMk cId="2515619137" sldId="344"/>
            <ac:picMk id="7" creationId="{AA6EF250-D17B-4E04-6EF6-FA5D0F3D2072}"/>
          </ac:picMkLst>
        </pc:picChg>
        <pc:picChg chg="add mod">
          <ac:chgData name="최홍석" userId="ba5bdcd3-7d32-458d-bc73-c22f975a5e57" providerId="ADAL" clId="{29B035BD-B2E4-4DF1-B20C-E7726361214A}" dt="2023-07-18T22:12:48.940" v="1746" actId="14100"/>
          <ac:picMkLst>
            <pc:docMk/>
            <pc:sldMk cId="2515619137" sldId="344"/>
            <ac:picMk id="9" creationId="{5FF275C0-7426-9F72-377B-C1B4400029A7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03:13.731" v="976" actId="14100"/>
        <pc:sldMkLst>
          <pc:docMk/>
          <pc:sldMk cId="4277203860" sldId="345"/>
        </pc:sldMkLst>
        <pc:spChg chg="mod">
          <ac:chgData name="최홍석" userId="ba5bdcd3-7d32-458d-bc73-c22f975a5e57" providerId="ADAL" clId="{29B035BD-B2E4-4DF1-B20C-E7726361214A}" dt="2023-07-18T22:01:30.723" v="853"/>
          <ac:spMkLst>
            <pc:docMk/>
            <pc:sldMk cId="4277203860" sldId="345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22:03:13.731" v="976" actId="14100"/>
          <ac:spMkLst>
            <pc:docMk/>
            <pc:sldMk cId="4277203860" sldId="345"/>
            <ac:spMk id="7" creationId="{A2849BB5-8BFB-4778-3207-C5C515184AEB}"/>
          </ac:spMkLst>
        </pc:spChg>
        <pc:picChg chg="del">
          <ac:chgData name="최홍석" userId="ba5bdcd3-7d32-458d-bc73-c22f975a5e57" providerId="ADAL" clId="{29B035BD-B2E4-4DF1-B20C-E7726361214A}" dt="2023-07-18T22:00:54.543" v="815" actId="478"/>
          <ac:picMkLst>
            <pc:docMk/>
            <pc:sldMk cId="4277203860" sldId="345"/>
            <ac:picMk id="5" creationId="{841D330D-FF85-82D8-634B-5F7E0B5A3425}"/>
          </ac:picMkLst>
        </pc:picChg>
        <pc:picChg chg="add mod">
          <ac:chgData name="최홍석" userId="ba5bdcd3-7d32-458d-bc73-c22f975a5e57" providerId="ADAL" clId="{29B035BD-B2E4-4DF1-B20C-E7726361214A}" dt="2023-07-18T22:01:10.298" v="819" actId="1076"/>
          <ac:picMkLst>
            <pc:docMk/>
            <pc:sldMk cId="4277203860" sldId="345"/>
            <ac:picMk id="6" creationId="{FDA0C95D-2996-C5FF-89A3-A80439872144}"/>
          </ac:picMkLst>
        </pc:picChg>
      </pc:sldChg>
      <pc:sldChg chg="modSp new mod">
        <pc:chgData name="최홍석" userId="ba5bdcd3-7d32-458d-bc73-c22f975a5e57" providerId="ADAL" clId="{29B035BD-B2E4-4DF1-B20C-E7726361214A}" dt="2023-07-18T22:13:07.351" v="1777" actId="20577"/>
        <pc:sldMkLst>
          <pc:docMk/>
          <pc:sldMk cId="2349020103" sldId="346"/>
        </pc:sldMkLst>
        <pc:spChg chg="mod">
          <ac:chgData name="최홍석" userId="ba5bdcd3-7d32-458d-bc73-c22f975a5e57" providerId="ADAL" clId="{29B035BD-B2E4-4DF1-B20C-E7726361214A}" dt="2023-07-18T22:12:56.428" v="1760" actId="20577"/>
          <ac:spMkLst>
            <pc:docMk/>
            <pc:sldMk cId="2349020103" sldId="346"/>
            <ac:spMk id="2" creationId="{2267A731-08BB-BD8F-5978-E1BEFFD640DF}"/>
          </ac:spMkLst>
        </pc:spChg>
        <pc:spChg chg="mod">
          <ac:chgData name="최홍석" userId="ba5bdcd3-7d32-458d-bc73-c22f975a5e57" providerId="ADAL" clId="{29B035BD-B2E4-4DF1-B20C-E7726361214A}" dt="2023-07-18T22:13:07.351" v="1777" actId="20577"/>
          <ac:spMkLst>
            <pc:docMk/>
            <pc:sldMk cId="2349020103" sldId="346"/>
            <ac:spMk id="3" creationId="{A220FE41-8068-3E64-B409-BF11C5AA0FA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9B8D8D-74C6-43B8-BA15-D443C692D50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1590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07-22T00:55:24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7814 5503 0,'0'18'63,"0"53"-48,0-54-15,0 230 32,0-176-17,-35-18 1,17-53 31</inkml:trace>
  <inkml:trace contextRef="#ctx0" brushRef="#br0" timeOffset="1248.69">7902 6121 0,'0'17'31,"0"1"0,-17-18-15,-19 0-1,19 0 17,-36 0-17,17 0 17,-16-18-17,16 18 1,19-17-1,-1 17-15,18-18 16,-18 18 0,-17-18-1,-18-35 1,0 1 0,18-1-1,0 0 1,17 17-1,18-16 1,0 34-16,-18-35 16,1-18-1,17-17 17,0 18-17,17 34 1,1 1-1,0 35 1,17-17 0,-35-1-16,53 0 15,35 1 1,-17-1 0,-1-17-1,-52 35-15,17 0 16,0-18-1,1 18 1,17 0 0,-36 0-16,36 0 15,18 18 17,-36-1-17,0 19 1,-35-19-16,36 36 15,-1 18 1,-18-18 0,-17 17-1,0-17 1,0 0 0,0 0-1,-17 0 1,-18-18-1,-18 36 1,0-36 0,17 0-1,19-35 48,-18 0-32,-18 18-15,0 17-1</inkml:trace>
  <inkml:trace contextRef="#ctx0" brushRef="#br0" timeOffset="3101.83">11730 6421 0,'18'0'94,"70"0"-78,18 35-1,-1-18 1,-52 1-1,-17-18 1,-19 0 0,1 0-1,-1 0 32,36 0-31,-17-18-1,17 18 1,-36 0 0,1 0-1,17 0 17,-17 0-17,17 0 1,-17 0 124,-1 0-124,19 0 0,-1 0-1,0 0 17,-17 0-17,-1 0 1,36 0 140</inkml:trace>
  <inkml:trace contextRef="#ctx0" brushRef="#br0" timeOffset="8931.81">13300 6421 0,'17'0'187,"1"0"-171,0 0 0,35 0-1,-18 0 1,-18 0 0,1 0 30,70 0-30,18 0 0,-18 0-1,-70 0-15,17 0 32,18 0 61,-18 0-77,1 0 0,34 0-1,-34 0 1,-1 0-1,0 0 48,0 0-47,18 17-1,0-17 1,-17 0-1,16 0 1,-34 0 0,17 0-1,-35 18 1,18-18 0,17 0-1,1 0 1,34 0-1,-17 0 1,-35 0-16,35 0 16,-1 17-1,-16-17 17,17 0-17,17 0 1,1 0-1,-1 0 1,19 18 0,16 0-1,-16-18 1,-19 0 0,-17 17-1,-18-17 1,1 0-1,34 0 1,36 0 0,0 0-1,0 0 17,-18 0-17,0 0 1,-17 0-1,-1 0 1,1 0 0,17 0-1,18 0 1,0 0 0,-1 0-1,-87 0-15,88 0 16,-88 0-16,70 0 15,-71 0-15,54 0 16,17 0 0,-53 0-1,1 0 17,17 0-17,-1 0 1,1 18-1,0-18 1,18 0 0,-18 0-1,35 0 1,-35 0 0,0 0-1,0 0 1,0 0-1,-36 0 110,1 0-109,17 0 15,0 0-15,18 0 0,-17 0-1,-19 0 1,19 0 46,-1 0-30,-17 0-17,-1 0 1,18-71-1,-17 19 1,0-1 0,-18-18-1,0 18 1,0 0 0,0 36-16,0-54 15,0-17 1,0 0-1,-18-1 1,0 72-16,1-1 16,17 1-1,-18-1 17,-52-35-17,-1 18 1,18 17-1,35 18-15,-70-18 16,-106 1 0,-53-1-1,-17 1 1,87-1 0,-17 0-1,36 1 1,16 17-1,-16 0 1,-19 0 0,142 0-16,-141 0 15,-36 0 17,194 0-32,-176 0 15,0 0 1,159 0-16,-124 17 15,-17-17 1,35 0 0,53 0-1,17 0 1,0 0 0,-70 0-1,-53 0 1,18 18-1,35 0 1,123-18-16,-88 0 16,36 17-1,17 1 17,-18-18-17,-17 17 1,70-17-16,1 0 0,-89 18 15,-17-18 1,52 18 0,71-1-1,-53 1 48,0 35-48,18-18 17,17-17-17,18-1-15,0 19 32,0 17-17,0-18 1,0 0-1,0 0 1,0-17 0,0 0-16,0-1 15,0 1 1,0 17 0,0 1-1,0-1 1,18-17-1,-18-1 1,35 18 0,-17-17-1,-1 0 1,1 17 15,17-17-15,-35-1-16,18-17 15,35 36 1,-18-19 0,0 18-1,-17-17 1,0-18 0,17 0 15,0 18-16,18-18 1,-35 17 0,-1-17-1</inkml:trace>
  <inkml:trace contextRef="#ctx0" brushRef="#br0" timeOffset="12711.93">9208 6985 0,'35'0'203,"18"0"-187,-18 0-1,36 18 1,-1-18 0,18 0-1,18 0 1,0 0 0,-88 0-16,70 17 15,-18-17 1,-17 0-1,18 0 1,17 0 0,0 0-1,-70 0-15,70 0 32,-17 0-17,-1 0 1,1 0-1,-1 0 1,1 0 0,17 0-1,18 0 1,-36 0 0,1 0-1,-36 0 1,36 0-1,-1 0 1,36 0 0,18 0-1,-1 0 17,-35 0-17,-17 0 1,-36 0-1,0 18 1,18-18 0,0 18-1,-17-18 1,-1 0 0,-18 0-1,1 0 32,0 0-31,17 0-1,-17 0 48,-1 0-48,19 0 1</inkml:trace>
  <inkml:trace contextRef="#ctx0" brushRef="#br0" timeOffset="16565.82">12771 7091 0,'17'0'31,"1"0"47,-1 0-62,19 0 15,-1 0 0,-17 0-15,-1 0-16,19 0 16,34 0-1,1 0 1,17 0 0,-70 0-16,123 0 15,35 0 1,-17 0-1,-142 0-15,89-18 16,-53 18 0,-35 0-1,-1 0 32,19 0-31,-19 0-1,19 0 1,-19-17 0,36 17-1,0 0 1,35-18 0,18 18-1,-35-18 1,-54 18-16,54 0 15,17-17 1,0 17 0,-17 0-1,-18 0 17,-18 0-17,-17 0-15,17-18 16,0 18-1,-17 0 1,35 0 31,88 0-31,-123 0-16,140 0 15,-52 0 1,-88 0-16,17 0 15,-17 0 95,-1 0-1</inkml:trace>
  <inkml:trace contextRef="#ctx0" brushRef="#br0" timeOffset="17167.15">16457 6862 0,'35'0'78,"36"0"-63,-18 0 1,0 0 0,0 0-1</inkml:trace>
  <inkml:trace contextRef="#ctx0" brushRef="#br0" timeOffset="17499.16">16633 6914 0,'-17'53'31,"17"-35"-15,-18 105-1,18-87 1,0-1 0,0 36 46,0-54-46,0 1-1</inkml:trace>
  <inkml:trace contextRef="#ctx0" brushRef="#br0" timeOffset="18009.15">16863 6967 0,'-18'18'62,"-35"53"-46,18 17 0,35-35-1,0-18 1,0-17-1,35-18 1,53 17 0,36-17-1,-18 0 17,-106-17-32,53-1 15</inkml:trace>
  <inkml:trace contextRef="#ctx0" brushRef="#br0" timeOffset="18320.64">17233 6879 0,'0'35'47,"0"54"-31,0-72-16,-17 36 15,17 18 1,-18-36 0,18-17-1,0-36 48</inkml:trace>
  <inkml:trace contextRef="#ctx0" brushRef="#br0" timeOffset="18834.07">17233 6879 0,'18'-17'31,"-36"34"-31,71-34 94,-35-1-78,-1 18 15,-17 18 16,-35 34-16,17-34-15,-17 35-1,18-53 17,-1 0-1,0 0-15</inkml:trace>
  <inkml:trace contextRef="#ctx0" brushRef="#br0" timeOffset="19258.7">17992 6756 0,'-36'0'31,"-17"53"-16,-35 52 1,18 37 0,52-142-16,-52 123 15,17-35 1,35-70 15</inkml:trace>
  <inkml:trace contextRef="#ctx0" brushRef="#br0" timeOffset="19724.7">18045 6809 0,'0'17'15,"0"1"1,0 0-16,0 52 15,0 18 1,0 18 0,0-71-1,17 1 1,1-36 0,17 0-1,36-36 1,-36-34-1,0-1 1,-35-17 0,0 18-1,0 34 17</inkml:trace>
  <inkml:trace contextRef="#ctx0" brushRef="#br0" timeOffset="20089.93">18486 6703 0,'17'0'16,"-17"53"-1,-35 35 1,35 35-1,-18-70 1,18-17 0,0-19 46</inkml:trace>
  <inkml:trace contextRef="#ctx0" brushRef="#br0" timeOffset="20716.05">18468 6809 0,'0'-18'47,"0"0"-31,35 1-1,-17-1 1,17 18 15,0 18 1,18 17-17,0 18 1,-53 0-1,0-18 1,0-17-16,0 35 16,-17 0-1,-19-36 1,1 1 0,-36-1-1,1 1 1,52-18-1,1 0 17,-1 0-17,36-35 79</inkml:trace>
  <inkml:trace contextRef="#ctx0" brushRef="#br0" timeOffset="21166.34">18909 6632 0,'0'18'31,"0"17"-16,-18 71 1,1 17 0,17 1-1,0-36 1,0-35 0,0-35-1</inkml:trace>
  <inkml:trace contextRef="#ctx0" brushRef="#br0" timeOffset="21978.36">18891 6773 0,'0'-17'62,"0"-1"-46,18-17 15,0 17-15,17-17-1,-18 17 1,-17 1-16,36 17 16,-19 0-1,1 0 17,17 0-1,-17 17-16,-18 36 48,0 53-47,0-88 15,0-1-16,-18-17 1,-17 18 0,0 0-1,-1 17 1,19-35-16,-18 0 16,35 17-1,-18-17-15,0 0 47,1 0-31,-1 0-1</inkml:trace>
  <inkml:trace contextRef="#ctx0" brushRef="#br0" timeOffset="30191.29">12294 8802 0,'36'0'156,"16"0"-141,-16-18 1,34 18 0,-34 0-1,-1-17 1,18 17 0,-18 0-1,0 0 1,1 0-1,-19 0 1,19-18 0,-19 18-1,36 0 17,0 0-17,35 0 16,-35 0-15,18 0 0,-18 0-1,0 0 1,-18 0 0,0 0-1,-17 0-15,17 0 16,53 0-1,-17 0 1,-1 0 0,-52 0-1,17 0 79,18 18-78,53-1-1,-35-17 17,-54 0-17,36 18 1,-35-18-1,-1 0-15,1 0 16,0 0 0,-1 0 62,19 17-63,-1-17 1,18 0 0,-18 18-1,0-18 1,-17 0-16,0 0 31,17 0 125,0 0-140,-17 0 0,17 0-1,-17 0 1,-1 0 0,19 0 15,-1 0-16,0 0 1,-17 0 0,-1 0-1,19 0 17,-1 0-17,0 0 1,1 0-1,16 0 1,1 0 0,0 0-1,0 0 1,18 0 0,-1 0-1,36 0 1,0 0-1,-35 0 1,-54 0-16,36 0 16,18 0-1,-18 0 17,35 0-17,18 18 1,-1-1-1,-52-17 1,-35 0 0,0 0 46,17 0-46,53 0-1,0 0 1,0 0 0,-17 0-1,17 0 1,-17 0 15,-1 0-15,1 0-1,-1 0 1,-17 0 0,18 18-1,0-18 1,-1 0 0,-35 0-1,1 0 1,-19 0-1,36 0 1,35 0 0,-35 0-1,0 0 1,-35 0 0,35 0-1,0 0 1,17 0-1,1 0 1,-54 0-16,89 0 16,-35 0-1,-1 0 1,-52 0-16,17-18 16,1 18-1,-19 0 1,36 0-1,35 0 1,18 0 0,-18 0-1,-52 0 17</inkml:trace>
  <inkml:trace contextRef="#ctx0" brushRef="#br0" timeOffset="33515.11">16686 8961 0,'-70'0'110,"-1"17"-95,-17 18 1,-35 1-1,17-19 1,-18 1 0,18-18-1,1 0 1,-36 0 15,-36 0-15,71 0-1,36 0 1,17 0 0,0 0-1,35 0-15,-70 0 16,-18 0 0,89 0-16,-72 0 15,19 0 1,-1-18-1,1 18 1,17-17 0,35 17-16,-17 0 15,17 0 48,1-18-48,-1 18 48,0 0-47,-35-35-1,18 35 1,-18-18-1,18 1 1,17 17-16,1 0 16,-19-18-1,19 0 1,-18 1 15,-1-1-15,1-35-1,17 53-15,-17-18 16,-18-34 0,35-1-1,1 0 1,-1 17 0,1 1-1,17 0 1,0 17-1,0 1 1,0-1 0,0 0-16,0-17 31,0 0 0,0-1-15,17-16-1,1-1 1,35-18 0,0 18-1,-18 18 1,-17 0 0,-1 17-1,19-17 1,-1 17-1,0 0 1,18-17 0,0 18-1,0-1 1,17-17 15,19 17-15,16 0-1,-34 1 1,17-1 0,-17 0-1,-1 1 1,1-1 0,-1 0-1,36 18 1,-35-17-1,-1-1 1,1 18 0,17 0-1,36 0 1,17 0 15,-53-17-15,-18-1-1,-52 18-15,35 0 16,0 0 0,17 0-1,-34 0 1,34 18 0,1-18-1,-71 17-15,88-17 16,0 18-1,-35-1 1,-18 1 0,-17-18-1,0 18 1,52 17 15,1 18-15,-18-18-1,-36 1 1,19-1 0,-19 18-1,-17 0 1,18-18 0,-18 0-1,0 18 1,0-35-1,0 35 1,0-18 0,0 0-1,0 18 1,0-18 15,0-17-31,0 0 16,0 17-1,0 18 1,-18 0 0,1 17-1,-1-17 1,0 0 0,18-35-1,0-1 1,-17-17-1,17 18 1,-53 17 0,35 1-1,-35-1 1,36-17 15,-19-18-15,1 17-1,-36 18 1,19-35 0,16 18-1,19-18-15,-19 18 16,1-18 0,17 17-1,1 1 63,-1 0-62,-35-1 0,36-17 15,17 36 0</inkml:trace>
  <inkml:trace contextRef="#ctx0" brushRef="#br0" timeOffset="37041.11">18344 9066 0,'0'18'31,"0"0"0,-52-1 1,-19 19-17,-52-1 17,105-17-17,-70 17 1,17-18-1,53-17 1,1 0 0,-1 0-1,-17 0 1,0 0 0,-18 0-1,0 0 1,-35 0-1,-18-17 1,70-1 0,1 1-1,0-1 1,-18-17 15,-18-18-15,54 53-16,-54-53 15,36 35 1,0-17 0,-1 0-1,1-18 1,-18 0 0,18-18-1,17 36 1,1 0-1,-1 17 1,18 0 0,0-17-1,-18-53 17,18 0-17,36-36 1,-19 36-1,19 17 1,-19 19 0,1 34-1,0 0 1,34-17 0,37 0-1,34-36 1,-35 18-1,18 18 1,0 17 0,-35 1-1,-1 17 17,1 0-17,-54 0-15,54 0 16,-1 0-1,-52 0-15,53 0 16,-18 0 0,-18 0-1,0 17 1,-17-17 0,35 18-1,-36 0 1,1-1-1,0 1 1,17 17 0,-18 0-1,19 18 1,-19 18 15,1-18-15,0 0-1,-1-18 1,-17-17-16,0 17 16,0 18-1,0-18 1,0 36 0,0-1-1,-17-17 1,-1 18-1,18-36 1,-18 0 0,1-17-1,-1 17 1,0 0 15,1-17-15,-18 0-1,17-1 1,-35 19 0,0 17-1,18-36 1,17 1 0,-17-18 15,17 17-16,1-17 1,-1-17 187</inkml:trace>
  <inkml:trace contextRef="#ctx0" brushRef="#br0" timeOffset="38480.72">10654 8767 0,'53'0'109,"53"0"-93,-89 0-16,124 0 16,142 0-1,-266 0-15,71 0 16,-105 0 62,-89 0-62,88 0-1,-140 0 1,140 0-16,-141 0 15,53 0 1,71 0 0,70 0 62,18 0-63,53 0 1,106-18 0,-142 18-1,-105-35 79,-71 35-78</inkml:trace>
  <inkml:trace contextRef="#ctx0" brushRef="#br0" timeOffset="39436.33">7408 8255 0,'36'-18'31,"-19"18"-16,36-17 1,-18-19 0,18 19-1,18-1 1,-36 18 0,-17 0-1,-18 71 16,-53 35-15,-18-18 0,36-35-1,35-36-15,71-17 172,17 0-156,-71 0-16,19-17 15,-19 17 1</inkml:trace>
  <inkml:trace contextRef="#ctx0" brushRef="#br0" timeOffset="40681.93">7761 8661 0,'-35'35'31,"70"-70"-31,-158 105 31,87-70-15,-17 0-1,1 0 1,34 0-16,-35 0 16,18-17-1,17-19 1,-17 1 0,-1-18-1,-16-17 1,34-1-1,-17 0 1,35 1 0,17-1-1,-17 36 17,18-18-17,17 0 1,0 0-1,-17 36-15,35-19 16,0-16 0,-18 34-1,18 0 1,35-17 0,36 35-1,-18 0 1,-36 0-1,-34 0 17,-1 18-17,-18-1 1,19 1 15,-1 52-15,0 1-1,-35-53-15,18 52 16,0-35 0,-18 1-1,0 34 1,-18 1 0,18 35-1,-35-71 1,35 0-1,-18-35 1,0 18 0,-35-1-1,36 1 1,-1-18 15,-35 35-15,-17-35-1,52 0 1,-53 18 0,-34-18-1,34 0 1,36 0 0,0 0-1,17 0 16,0 0-15,1 0 15,-1 0-15,0 0 15</inkml:trace>
  <inkml:trace contextRef="#ctx0" brushRef="#br0" timeOffset="42597.77">7444 10107 0,'17'-18'63,"36"-17"-47,-35 35-16,141-35 31,-71 35-16,-88 35 32,-36 36-31,-34 35 15,-18 17-15,17-35-1,36-70 1,53-53 47,17-1-48,71 1 1,-18 35-1,-71 0-15,54 0 16,-36 18 0,1-1-1,-36 36 1,0 18 15,-18-18-15,18-36-16,-35 54 15,-36-1 1,36-34 0,-36-1-1,18-35 1,36 0 0</inkml:trace>
  <inkml:trace contextRef="#ctx0" brushRef="#br0" timeOffset="43904">8079 10989 0,'0'0'16,"-36"18"-1,19-18 1,-1 0-1,-17 0 1,-71 0 0,-35 0-1,-18 17 1,141-17 0,-70 0-1,71 0-15,-1 0 16,-35 0 15,-18-53-15,1 18-1,35 17 1,17 1 0,0-18-1,18 17-15,-17-35 16,17 0-1,-36-35 1,36-18 0,0 88-16,0-105 15,36-18 1,17 53 15,0-1-15,-18 1-1,18 18 1,-36 17 0,19 35-1,-1 0 1,0 1 0,53 17-1,1 0 1,-1 0-1,35 0 1,-70 0 0,-17 17-1,-1 19 1,18-1 15,-36-17-15,36 35-1,-35 0 1,17 17 0,-35-52-16,18 70 15,-18-18 1,0-52-16,0 53 16,0-36-1,0 0 1,0-17 15,0 35-15,0 17-1,-35 1 1,17-71 0,0 70-1,-17-17 1,0-17-1,17-19 1,0-17-16,18 36 16,-17-19-1,-1 18 1,1 18 0,-19 0-1,19-17 1,-1-36 78</inkml:trace>
  <inkml:trace contextRef="#ctx0" brushRef="#br0" timeOffset="47308.1">8837 10583 0,'18'0'109,"52"0"-93,18-17-1,1 17 1,-72 0-16,54 0 15,-1 0 1,-17 0 0,-17 0-1,-19 0-15,19 0 16,16 0 0,19 0-1,-53 0-15,87 0 16,1 0-1,0 0 1,-88 0-16,70 0 16,-17 0-1,17 0 1,35 0 15,54 0-15,34 0-1,-34 0 1,-89 0 0,-35 0-1,-18 0 1,18 0 0,17 17-1,-52-17-15,70 18 16,53-18-1,36 0 1,17 0 0,0 0-1,-53 18 1,-70-18 15,-54 0-15,18 0-1,71 0 1,71 17 0,17 1-1,-53-18 1,-106 0 0,0 18 187,89-18-188,-71 17 17</inkml:trace>
  <inkml:trace contextRef="#ctx0" brushRef="#br0" timeOffset="52015.03">5027 16863 0,'53'0'63,"18"0"-48,-54 0-15,36 0 32,-159-18 30,89 18-31,70 0 63,-18 0-78,-18 0-16,-34 0 78,-18 0-62,52 0 93,18 0-93,-52 0 46,-18 0-46,17 0-1,53 0 63,0 0-62,-17 0 15</inkml:trace>
  <inkml:trace contextRef="#ctx0" brushRef="#br0" timeOffset="54230.98">17339 16845 0,'18'0'344,"17"0"-328,53 0-1,53 0 17,-70 0-17,35 0 1,-53-17-1,-36 17 1,1 0 109,-1 0-109,1 0-16,88 0 31,17 0-15,-105 0-1,141 0 1,-18 17-1,-35 1 1,0-18 0,52 35-1,-140-35-15,194 18 16,17 17 0,-211-35-16,-1 0 0,1 0 0,211 18 15,-70-18 1,-141 0-16,70 0 15,0 17 1,35-17 0,19 36-1,16-19 1,-140-17-16,123 0 31,-123 0-31,88 0 16,-89 0-16,124 18 15,18 17 1,-141-35-16,140 0 16,-17 0-1,-70 0 1,-18 0 0,0 0-1,-18 0 1,-17 0-1,-1 0 17,19 0-17,17 0 1,-18 0 15,0 0 0,0 0-15,36 0 0,17 0-1,0 0 1,1 0 0,-54 0-1,18 0 157,-36 0-156</inkml:trace>
  <inkml:trace contextRef="#ctx0" brushRef="#br0" timeOffset="100697.17">8449 11924 0,'18'0'156,"-1"0"-140,19 0-1,34 0 1,-17 0 0,18 0-1,-18 0 1,-1 0-1,-34 0 1,17 0 0,-17 0-1,35 18 1,-35-18 0,34 0 15,1 0-16,0 0 1,18 0 0,-18 0-1,-36 0 1,36 0 0,-35 0-16,17 0 15,1 0 1,-1 0-1,-18-18 1,1 18 0,0 0 15,17 0-15,0-18 15,1 18-16,-19-17 1,1-1 0,17 0-1,-17 1 17,-18-19-17,17 1 1,1-18-1,-18 36-15,18-1 16,-1-17 0,1 35-1,-18-18 17,0 0 14,18-17-30,-18 17 0,17-34-1,-17-1 1,-17-18 0,-1 18-1,0 0 1,1 0-1,-1 36 1,0 17 0,1-18-1,-19 18 1,19-35 0,-18 17 15,-18 0-16,-18 1 1,-17-1 0,0 1-1,35 17 1,35 0-16,-70 0 16,0 0-1,0 17 1,17-17-1,71 18-15,-53-18 16,0 0 0,0 0-1,-17 0 1,34 0 0,1 0 15,0 0-16,17 0 1,1 0 0,-36 17-1,-18 19 1,-17-1 0,17 0-1,71-17 1,-17-18 15,-1 35 0,-17 18-15,17 18 0,18-1 15,-17-17-16,17 0 1,0-18 0,0 1-1,0-19 1,0 1 0,17-18-16,1 35 15,-18 1 1,17-36-16,-17 17 15,18 1 1,0-18 0,-18 17-1,17 1 1,1 0 0,17-1 15,-17 19-16,17-36 1,0 17 0,1 1-1,-1 0 1,-17-1 0,-1-17 15,19 0 0,-19 0-15,18 0-1,1 0 1,17 18 0,17-18 15,-52 0-31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07-22T00:57:34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15346 8555 0,'0'-18'16,"-18"36"78,-17 35-79,35-36-15,-141 125 31,106-72-15,-1-17 0,36-35-1,-17-1 1,17 1 0,35-18 46,71 0-46,35 53-1,35-36 1,-52-17 0,-18 0-1,-71 0 32,-53-17 94,1-18-141</inkml:trace>
  <inkml:trace contextRef="#ctx0" brushRef="#br0" timeOffset="380.04">15505 8608 0,'-18'0'31,"0"88"0,1 71-15,17-142-16,0 1 0,0 141 16,0 35-1,0-124 1,0-34 0</inkml:trace>
  <inkml:trace contextRef="#ctx0" brushRef="#br0" timeOffset="1583.35">15875 9507 0,'0'0'0,"-18"18"15,1-18-15,-36 53 16,-53-18 15,-53 0-15,0-17-1,54-18 1,-19 0 0,54 0-1,17 0 1,0-35-1,-18 0 1,-35-36 0,1-88-1,16 36 1,54 35 0,17 52-1,18-34 16,0-1-15,18-17 0,-18 70-16,35-70 15,18-18 1,18 36 0,-36 17-1,-17 35-15,35-17 16,52-36-1,-87 71-15,53-53 16,-54 53-16,54-35 16,17 0-1,-35 17 1,18 18 0,-1-17-1,-35 17 16,1 0-15,-1 0 0,0 0-1,36 17 1,-18 36 0,0-35-1,0 35 1,-1-18-1,-52-17-15,18 17 16,0-17 0,17 52-1,0 1 1,18 35 0,-53-89-16,35 89 15,18 35 16,-53-35-15,0-35 0,0-54-1,0 1 1,0 17 0,-35 0-1,-35 36 1,17-1-1,35-70-15,-70 71 16,0-18 0,17-18-1,1 0 1,17-35 0,17 0-1,19 0 16,-1 0-31</inkml:trace>
  <inkml:trace contextRef="#ctx0" brushRef="#br0" timeOffset="18224.09">12859 8714 0,'0'-71'140,"-53"-123"-124,35 194-1,18-18-15,-70-87 16,-36-37 0,0 54-1,-35-18 1,123 89-16,-123-71 16,18-18-1,-54 35 1,19-17-1,-19 0 1,54 35 0,34 18-1,-34-1 1,-36-17 0,-35 36-1,177-1-15,-160 18 16,54 0 15,105 0-31,-105 0 16,-1 0-1,18 0 1,18 18 0,-18 17-1,0 0 1,89-35-16,-124 36 15,-18 17 1,35-18 0,1 0-1,105-35-15,-105 53 16,17-18 0,0 1-1,53-1 1,-53 18 15,18 17-15,-53 1-1,0 17 1,0-17 0,141-54-16,-106 36 15,36 0 1,-1 0-1,18 18 1,-35 17 0,70-88-16,-70 123 15,0-35 1,53-35 0,17-17-1,0-1 1,-17 18 15</inkml:trace>
  <inkml:trace contextRef="#ctx0" brushRef="#br0" timeOffset="19165.25">7602 8590 0,'0'53'109,"0"53"-93,0-36 15,18-70 16,0 0-32,70-17 1,18-36 0,-89 53-16,124-53 15,-35 18 1,-35 17-1,-18 18 1,-36 0 0,-17-18 15</inkml:trace>
  <inkml:trace contextRef="#ctx0" brushRef="#br0" timeOffset="20262.36">6103 9525 0,'18'18'32,"-36"-36"-32,71 36 78,18-36-47,105 0-15,-158 18-1,334-17 1,-140-1 0,-18 18-1,-53 0 1,0 0 15,-35 0-15,-88 0-16,70 0 15,18 0 1,0-18 0,35 18-1,-18 0 1,-105 0-16,123 0 15,-53 0 1,-70 0 0,-1 0 265</inkml:trace>
  <inkml:trace contextRef="#ctx0" brushRef="#br0" timeOffset="29477.81">12259 7108 0,'35'0'125,"36"-35"-109,-1 0 0,-17 17-1,-35 18 48,35 0-16,17 0-32,107 0 16,-124 18-15,-36-18 0,1 18-1,17-18 1,36 0 0,-1 0-1,-34 0 1,17 0-1,35 17 1,0-17 0,-17 0-1,-1 0 1,1 0 0,-1 0-1,-52 0 1,-1 0 46,36 0-46,53 0 0,-18 0-1,-70 0-15,70 0 16,-35 0-1,0 0 48,-35 0-47,123 0-1,-71 0 1,-34 0 15,34 35-15,1-17-1,35-18 1,-36 0 0,1 0-1,-1 0 1,1-18-1,-71 1 1,17 17 47,195 0-32,-35 0 0,-125 0 32,37 0-48,-19 0 1,-34 0-1,-19 0 48,18 0-47,18 0-1,-17 0 16,-19 0 16,19 0-15,-19 17-17,1-17 1,-1 0 15,1 0 0,0 0 1,-1 0-17,19 0 1,34 0 15,-35 0-15,1 0-1</inkml:trace>
  <inkml:trace contextRef="#ctx0" brushRef="#br0" timeOffset="35473.51">2469 15275 0,'36'0'16,"-36"18"-1,53-18 1,17-35 15,36-18-15,-18 0-1,-88 35-15,18 18 47,17 53-31,-17-18-1,17 1 1,-17-36-16,52 35 16,89-17-1,-18-89 1,-88 36 0,-35 35 30,-1 0-14,19 0-17,52 0 1,-35 0 15,-36 0-15,19 53 46,87 88-30,-105-124-1,-1-17 16,-17-17-32,18-19 1,0 19 0,-18-1 15,17 18-16,1 0 1,17 0 0,-17 0-1,-1 0 1,19-17 0,-19 17 15,19 0 0,-19 0-15,36 0-1,-17 0 1</inkml:trace>
  <inkml:trace contextRef="#ctx0" brushRef="#br0" timeOffset="49262.62">5345 15134 0,'35'0'188,"35"0"-173,36-17 1,124-19 0,-1 36-1,-35 0 1,-176 0-16,52 18 16,-52 0-1,-1 17 1,19-35 62,34 0-62,36 35-1,35 0 1,-17 1-1,-19-36 1,19 0 0,-18-18-1,-53 0 1,-18 18 46,-17 0-46,70 0 0,0-17-1,-70 17-15,87-18 16,37 0 0,52 18-1,-89 0 1,-52 18-1,-35-18-15,17 35 16,-17 1 0,17-19-1,0-17 1,-17 18 0,35 0-1,53 17 1,53-35 15,-1 0-15,-17-18-1,-52 18 1,-54 0 0,0 0-1,18 0 1,35 18-1,36-36 1,-18 1 0,17-1-1,-17 18 1,-18 18 0,-53-18-1,18 17 1,18-17 15,17 0-15,36 18-1,-36-18 1,-18 0 0,-34 0 46,16 0-46,-34 0 15,35 0-15,71 0-1,70 0 1,-36-18 15,-70 1-15,-70 17-1,17-18 32,36 0-31,17 1-1,-17 17 1,-18 0 0,-36 0-1,36 0 1,71 0 0,34 0-1,36-36 1,-70 36 15,-18 0-15,-89 0-1,1 0 1,17 18 0,18-18-1,18 18 1,17-18-1,-53 0 1,-17 0 47,70 0-32,71 0 0,-106 0-15,-71 0 140</inkml:trace>
  <inkml:trace contextRef="#ctx0" brushRef="#br0" timeOffset="57363.77">6315 9507 0,'17'0'46,"107"0"-30,-18 0 0,70-35-1,0 35 1,-52 0 0,-71 0-1,-18 0 1,36 0 15,70 0-15,-124 0-16,160 35 15,17-17 1,-53 0 0,35-18-1,1 0 1,52-36-1,-17 19 1,-36-1 0,-35 0-1,-17 18 1,34 0 0,19 18-1,-160-18-15,177 18 16,-35-1 15,-141-17-31,-1 0 0,160 0 16,-159 0-16,158 0 15,-17-17 1,211 17 15,-211 0-15,0 17-1,-1 1 1,-140-18-16,123 18 16,35-1-1,-158-17-15,159 18 16,-1-18 0,0 0-1,18 0 1,-17 0-1,-160 0 1,213 18 0,34 17-1,-70-35 1,0 0 0,-53 0-1,18 17 1,35 1-1,35 0 1,1-18 0,-1 0-1,-211 0-15,176 0 16,0 17 0,35-17-1,-35 0 1,-53 0-1,-123 0 1,123 0 0,35 0-1,-35 0 1,-17-35 0,-1 0-1,-52 0 1,-71 17-16,35-17 15,18-36 1,18-17 0,-1-36-1,-34 19 1,-36-1 0,0 0-1,0 18 1,0 70-16,-53-299 47,-36 175-32,1 54 1,-53 18 0,123 52-16,-158-35 15,-71 0 1,-53 18-1,283 35-15,-1 0 0,-282-35 16,283 35-16,-319-36 16,301 19-16,17 17 0,-370-35 15,371 35-15,-354-18 16,318 18-16,36 0 0,-283 0 16,265 0-16,-212-35 15,0 35 1,-18-18-1,-70 0 17,317 18-32,-17 0 0,-265 0 15,18-17 1,264 17-16,1 0 0,-195 0 16,212-18-16,-194 18 15,-35-18 1,211 18-16,0 0 0,-211-17 15,-35-1 1,-1 0 0,71 1-1,35-1 1,-17-17 0,-18 17-1,176 18-15,-211 0 16,-36 0-1,-35 0 17,283 0-32,-1 0 0,-229-17 15,230 17-15,17-18 0,-265 18 16,247 0-16,-281-18 16,16 1-1,266 17-15,-1 0 0,-211 0 16,35 0-1,53 17 1,-18-17 0,-18 18-1,19 17 1,-1 1 0,0 16-1,159-34-15,-123 35 16,17 0-1,35 18 17,1 17-17,17-18 1,-18 1 0,36 17-1,-18 18 1,53-89-16,-35 54 15,0 17 1,17-17 0,18-1-1,0-52-15,0 53 16,0-1 0,0 1-1,18-18 1,17-18-1,0 18 17,-17-53-32,17 53 15,36-18 1,-19 0 0,1 1-1,-35-36-15,35 35 16,0-18-1,-18 1 1,0 0 0,-17-18-16,17 35 15,18-17 1,-17-1 0,-1 1-1,-18 0 1,1-1 62,0-17-62,-1 18-1,1-18 1,0 17 31,-1 1-32,19-18 1</inkml:trace>
  <inkml:trace contextRef="#ctx0" brushRef="#br0" timeOffset="66581.57">17127 7250 0,'0'-36'31,"18"-17"-16,35 36 1,0-36 0,17 53-1,1 0 1,-53 0-16,105 35 16,53 36-1,-158-71-15,158 35 16,-158-35-16,0 0 15,176 18-15,53-36 32,-36-35-17,-34 18 1,-160 35-16,89-36 16,-53 36-1,35 18 1,106 0-1,-176-18-15,264 0 16,-264 0-16,0 0 0,228 0 16,1 0-1,-88 0 1,-141 0-16,52 0 16,36-18-1,35 0 1,71 18-1,-194 0 1,176 0 0,17 36-1,-193-36-15,158 17 16,-35 1 0,-17 17-1,-71-17 1,-36-18-16,72 18 15,-19-1 1,54-17 0,52-17-1,-35-1 1,-123 18-16,52-18 16,-52 1-1</inkml:trace>
  <inkml:trace contextRef="#ctx0" brushRef="#br0" timeOffset="69029.24">19985 15205 0,'17'0'94,"19"0"-78,-19 0-16,1 0 15,88 0 1,-71 0-16,89 0 16,87 0-1,-34 0 1,140 0 31,-193 0-32,70 17 17,0 1-1,-88-18 31,70 0-30,-17 0-1,-53 0 0,-36 0 0,1 0 1,-18 0 30,35 0-31,0 0 1,18 0-1,17 0 0,54 0 16,-54 0-16,36 0 0,0 0 1,-71 0-1,-53 0 47,0 0-47,18 0 1</inkml:trace>
  <inkml:trace contextRef="#ctx0" brushRef="#br0" timeOffset="71748.03">24483 15258 0,'17'0'47,"1"0"-32,0 0-15,35 0 16,88 0 0,53-18-1,17 18 1,1-18 0,-18 18-1,-35-17 1,-36-1-1,-34 18 17,-19 0-17,-35 0 1,18 0 0,18 0-1,-54 0-15,36-18 16,18 18-1,-53 0-15,-1 0 0,71 0 16,18 0 0,-88 0-16,88 0 15,0 0 1,-1 0 0,-34 0-1,52 0 1,-105 0-16,106 0 15,-1 0 1,0 0 15,-34 0-15,-1 18 0,35-18-1,1 18 1,-1-18-1,-17 0 1,-88 0-16,70 0 16,-70 17-16,87-17 15,37 36 1,-1-36 0,0 17-1,-124-17-15,89 0 16,0 18-1,35 0 17,36 17-17,-19-35 1,-52 0 0,-88 0-16,70 0 15,0 0 1,36 0-1,17 0 1,-124 0-16,89 0 16,-88 0-16,88-35 15,0 17 1,-36-17 0,36-18-1,17-35 1,1-36-1,-106 124 1,34-106 0,-16 18-1,-36-18 1,0-35 0,-53-18-1,53 142-15,-71-89 16,1 18-1,-19 35 1,-34 17 0,-36-16-1,-35 34 1,0 18 0,159 0-16,-177 0 15,-52 0 1,17 0-1,-71-35 17,301 35-32,-19-18 0,-211 0 15,18 18 1,194 0-16,-195 0 16,-52-17-1,265 17-15,-213 0 16,36 0-1,18 0 1,0 0 0,-1 0-1,-35 0 1,1 0 0,17 0-1,35 0 1,53 0-1,18 0 17,17 0-17,-17 0 1,-35 17 0,17 1-1,0 0 1,88-18-16,-70 0 15,-18 17 1,-17 1 0,-1 0-1,1-1 1,17 1 0,36-1-1,70 1-15,-53-18 16,35 0-1,-17 18 17,-53-1-17,17 19 1,0-1 0,1 0-1,-1 1 1,36-1-1,0 0 1,17-17 0,18-1-1,0 19 1,-17-1 0,17 0-1,0 36 1,0-1-1,0 18 17,35-17-17,-18-18 1,19 0 0,-1 0-1,-17 17 1,-1-17-1,1 0 1,0-35 0,-1 17-1,1-17 1,-1-18-16,1 17 16,17-17-1,1 18 1,-19 17-1,1-35 17,17 18-17,-17-18 1,17 18 0,0-1-1,1 1 1,-19-18-1,19 17 1</inkml:trace>
  <inkml:trace contextRef="#ctx0" brushRef="#br0" timeOffset="88571.22">6932 17039 0,'-35'35'31,"0"1"0,-36-19 0,53-17-15,124-17 46,53 17-46,-124 0 0,177 17-1,-18 1 1,-35 17 0,-142-35-16,1 0 15,-18 18 32,35-18-16,0 18-15,124-18 0,-18 0-1,-105 17 1,-1-17 78,53 0-79,-70 0-15,140-17 16,-140 17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07-22T01:11:24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16281 2170 0,'-53'35'110,"-53"35"-95,-70 1 1,17-36 0,141-35-16,-141 36 15,1-1 1,17-18-1,-53 1 1,-36-18 0,1 0-1,211 0 1,1 0-16,-1 0 0,-176 18 16,159-18-16,-248 35 15,-16 0 1,16-17-1,54 17 1,17-35 0,195 0-16,-124 0 15,0 0 1,17 0 0,-17 0-1,17-17 1,1-1-1,0-35 1,-54-18 0,-34 19-1,34-19 17,159 71-32,-70-18 15,18 1 1,-1-36-1,1 0 1,34 35 0,-34-35-1,17-17 1,-18-18 0,-17-18-1,35 0 1,36 35-1,-1 1 1,18 52-16,0-105 16,0 17-1,18 0 17,17 18-17,0 17 1,18 1-1,-35 70-15,87-106 16,19-18 0,-106 124-16,123-105 15,-18 16 1,-17 36 0,-18 18-1,-70 35-15,52-53 16,36 36-1,0-1 1,35 0 0,53 1 15,0 17-15,18-18-1,-18 0 1,18 1-1,-18-1 1,0 1 0,0-1-1,35 18 1,-211 0-16,229 0 16,70 0-1,-299 0-15,264 0 16,18 35-1,-53 0 1,-18 1 0,-211-36-1,176 53 1,35 0 0,-194-53-16,-35 17 0,194 36 15,-35 18 1,-18-1-1,-35 18 1,-88-88-16,35 89 16,-36-89-16,1 105 15,-18 54 1,-18 35 0,-17-17-1,-18-1 1,53-158-16,-35 87 15,-18-16 1,0-1 0,53-71-1,-88 54 1,88-53-16,-141 87 16,123-87-16,0-18 0,-158 141 15,158-141-15,-193 141 16,193-123-16,0-18 0,-140 71 15,158-54-15,-36-17 0,-105 53 16,124-53-16,-107 53 16,-35-35-1,142-1-15,-195 1 16,18 0 0,18-1-1,-1-17 1,160 0-16,-160 0 15,-105 0 1,264 0-16,1 0 0,-318 0 16,-53 36 15,370-36-31,-317 17 16,17-17-1,71-17 1,53-19-1,177 36-15,-124-17 16,52-19 0,1 19-1,-53-1 1,141 0-16,-123-17 16,34 0-1,19-18 1,-1 0-1,-35-18 1,89 54-16,-71-54 16,17-17 15,18-18-15,0-88-1,36 177-15,-36-177 16,0 0-1,35 176-15,18 0 0,-35-123 16,17 0 0,1 35-1,17 0 1,17 0 0,18 1-1,36-19 1,70-35-1,-141 142-15,18 17 0,176-141 16,35 17 0,-17 18 15,-18 36-15,-177 70-16,-17-18 0,177-35 15,-160 53-15,177-35 16,-176 35-16,0 0 0,229 0 15,105 0 1,-334 0-16,300 0 16,-301 0-16,1 0 0,352 0 15,-352 0-15,370 0 16,0 0 0,-370 0-16,-1 0 0,266 0 15,-19 0 1,-229 0-16,159 0 15,-35 0 1,-35 35 0,-18-17 15,17 52-15,-105-70-16,-1 0 0,107 53 15,-1 0 1,-88-53-16,89 53 15,-106-53-15,158 71 16,-17-1 0,-142-70-16,107 53 15,-54-17 1,-70-19 0,36 18-1,-1 54 1,18 16-1,-35 1 1,17-18 0,-35 54 15,0 16-15,0-140-16,-35 141 15,-18-53 1,17-1-1,-34-16 1,70-72-16,-53 54 16,0-18-1,-35 17 1,70-70-16,-105 88 16,105-70-16,0-18 0,-158 159 15,-71 35 1,53-71-1,53-34 1,123-72-16,-105 54 16,-18-18 15,0-36-15,-36 19-1,142-36-15,-142 17 16,-69-17-1,210 0-15,-193 0 16,-18-17 0,-18 17-1,1-18 1,246 18-16,-229-35 16,36-1-1,-1 1 1,18-18-1,53 0 1,53 18 0,-1-18 15,-34 0-15,-36-17-1,18-19 1,35 1-1,18-18 1,17 1 0,-17-19-1,71 106-15,-89-87 16,35-19 0,1-17-1,34 18 1,19 123-16,-1-106 15,0-35 1,18-18 0,71 0 15,17 36-15,18 17-1,-88 106-15,123-71 16,53 18-1,35-17 1,-211 70-16,141-53 16,-124 53-16,-35-18 0,123-17 15,-17 0 1,-106 17-16,35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07-22T01:30:18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6050 0,'35'0'109,"-17"0"-78,-18 18-15,35-18 15,18 35-15,18-35-1,87 18 1,1-18 0,18 0-1,-160 0-15,160 0 16,17 0 0,-177 0-16,1 0 0,211 0 15,89 0 16,-54-18-15,1 0 0,-248 18-16,160-35 15,-54 17 1,-70 18 0,-35 0-1,52 0 1,72 0-1,-125 0-15,230 18 16,53-18 0,-71 0-1,1-18 1,-54 18 0,18 0-1,-176 0-15,158 0 31,0 0-15,-158 0-16,141 0 16,17 0-1,-17 0 1,-141 0-16,158 0 16,0 0-1,-158 0-15,0 0 0,158 18 16,71-18-1,35 0 1,-264 0-16,158 0 16,-158 0-16,141 0 15,-1 0 1,1 0 0,35 0-1,-35 0 16,-36 0-15,-105-18 0,53 248 171,-36-71-171,-35-142-16,18 177 31,-18-17-15,0-160-16,0 124 15,0 0 1,0-123-16,0 0 0,0 52 16,0-34-1,0-1 1,0 35-1,0-52-15,-53 88 16,35-36 0,18-52-1,-18-18 95,1 0-95,-107 0 1,-87 0 0,193 0-16,-300 0 15,1 0 1,282 0-16,17 0 0,-264-18 15,0 1 1,246 17-16,19 0 0,-213-18 16,-34 18-1,246 0-15,-17 0 0,-194 0 16,211 0-16,-194 0 16,177 0-16,-177 0 15,-17 0 16,211 0-31,1 0 0,-160 0 16,-17 0 0,177 0-16,-213 0 15,-34 0 1,34 0 0,19 0-1,193 0-15,-88 18 16,89-18-16,-36 0 15,0 0 1,-53 0 0,-35 0-1,123 0-15,-141 0 16,-17 0 0,158 0-16,1 0 0,-160 0 15,-17-18 16,177 18-31,-160-35 16,160 35-16,-1 0 0,-141-18 16,-17 18-1,17-17 1,142 17-16,-160 0 16,-17-18-1,35 18 1,36 0-1,35 0 1,0 0 0,-1 0-1,36 0 1,36 0 0,17-53 187,0-88-188,17-177 1,1 160 0,0-1-1,-1 71 16,-17 35-15,0 0 0,0 18-1,0-1 1,0 1 0,-17 35 46,17-18-31</inkml:trace>
  <inkml:trace contextRef="#ctx0" brushRef="#br0" timeOffset="637.7">2522 6121 0,'0'70'62,"-17"89"-46,17-141-16,0 317 16,-18-53-1,18-53 1,0-105 0,0-107-16,0 36 15,35-88 79,1-18-78</inkml:trace>
  <inkml:trace contextRef="#ctx0" brushRef="#br0" timeOffset="1226.03">3739 6138 0,'0'36'31,"18"17"-15,-18-36-16,0 1 0,35 193 16,-35-193-16,18 0 0,0 246 15,-18-17 1,0-88 0,-18-124-1</inkml:trace>
  <inkml:trace contextRef="#ctx0" brushRef="#br0" timeOffset="1773.88">4815 5856 0,'18'35'15,"0"18"1,-1 35 0,1 54-1,0 69 1,-18 72 0,0-19-1,-18-17 1,18-53-1,-18-123 1,18-54-16,0 1 16,0-53 46</inkml:trace>
  <inkml:trace contextRef="#ctx0" brushRef="#br0" timeOffset="2282.75">6015 6085 0,'17'18'47,"-17"17"-31,0-17-16,36 158 16,-36 124-1,0 0 1,0-18-1,0-141 1,0-105 0,17-19-1</inkml:trace>
  <inkml:trace contextRef="#ctx0" brushRef="#br0" timeOffset="2818.01">7250 6032 0,'0'89'46,"0"-36"-30,0 211 0,0 18-1,0-52 1,0-54 0,0-158-16,0 140 15,35-52 1,-18-106-16,-17 36 15</inkml:trace>
  <inkml:trace contextRef="#ctx0" brushRef="#br0" timeOffset="10430.81">1746 11289 0,'18'0'94,"88"18"-78,-89-18-16,124 35 15,1-35 1,-125 0 46,18 35-30,-35 36-17,0-54-15,18 124 31,-18 36-15,0-160-16,0 89 16,0-88-1</inkml:trace>
  <inkml:trace contextRef="#ctx0" brushRef="#br0" timeOffset="10912.01">1746 11783 0,'0'0'0,"18"0"125,70-35-109,71 17 0,-71 0-1,-70 18 16,-1 0-15</inkml:trace>
  <inkml:trace contextRef="#ctx0" brushRef="#br0" timeOffset="11349.99">1570 11959 0,'0'0'0,"0"18"15,0-1 63,106-17-62,141 0 0,-18 0-1,-70 0 1,-124 0 0,-53 18 62,1-18-78</inkml:trace>
  <inkml:trace contextRef="#ctx0" brushRef="#br0" timeOffset="11754.99">1852 12030 0,'0'88'47,"0"-18"-32,0 36 1,0-35 0,18-71 77</inkml:trace>
  <inkml:trace contextRef="#ctx0" brushRef="#br0" timeOffset="12000.63">2046 11994 0,'0'0'0,"18"0"16,-1 71 0,1 70-1,0-35 1,-18-36-1,0-34 1</inkml:trace>
  <inkml:trace contextRef="#ctx0" brushRef="#br0" timeOffset="12600.02">5327 11501 0,'0'35'47,"-53"106"-31,53-123-16,-88 105 15,17 1 1,71-89 0,-17-35 46,17-35-46,17-18-16</inkml:trace>
  <inkml:trace contextRef="#ctx0" brushRef="#br0" timeOffset="12958.99">5239 11606 0,'17'0'63,"19"71"-32,34 35-15,-17-36-1,71 107 1,-54-71 0,-70-71-1</inkml:trace>
  <inkml:trace contextRef="#ctx0" brushRef="#br0" timeOffset="13349.78">4392 12259 0,'35'0'47,"159"0"-32,-176 0-15,0 0 0,299 0 16,54-18 0,-354 18-16,195-35 15,-124 17 1,-70 18 0,-1 0-1,1 0 16</inkml:trace>
  <inkml:trace contextRef="#ctx0" brushRef="#br0" timeOffset="13716.35">6209 11359 0,'53'0'62,"88"0"-46,35 0 0,18-35-1,-53 18 1,-123-1-1</inkml:trace>
  <inkml:trace contextRef="#ctx0" brushRef="#br0" timeOffset="14083.67">6085 11642 0,'18'0'32,"88"0"-17,17 0 1,-87 0 0,-1 0 46</inkml:trace>
  <inkml:trace contextRef="#ctx0" brushRef="#br0" timeOffset="14516.23">6085 11359 0,'-17'18'16,"-19"88"0,36-88-16,-17 123 15,-1 35 1,18-88 15,18-35 16,-1-18-31,54 1-1,53-36 1,-107 0-16,107 0 15,-19-53 1,-69 35 0</inkml:trace>
  <inkml:trace contextRef="#ctx0" brushRef="#br0" timeOffset="14849">6879 11430 0,'0'18'16,"18"105"-1,-18-105-15,0 158 16,0-35 0,0-88-1,0-35 16</inkml:trace>
  <inkml:trace contextRef="#ctx0" brushRef="#br0" timeOffset="15082.95">6879 11783 0,'0'-35'32,"53"17"-17,18 0 17,-71 1-1,0-54-16,0 53 1</inkml:trace>
  <inkml:trace contextRef="#ctx0" brushRef="#br0" timeOffset="15332.64">7038 11518 0,'18'18'32,"-1"123"-17,18 35 1,-17-52 0,0-89-1,-36-35 32</inkml:trace>
  <inkml:trace contextRef="#ctx0" brushRef="#br0" timeOffset="15899">6632 12188 0,'36'0'63,"34"0"-48,-35 0 1,89-17 0,-54-1-1,1 18 1,-53 0 0,-18 18 46,0 229-31,0-230-31,0 177 32,-18-194 93,18-17-110</inkml:trace>
  <inkml:trace contextRef="#ctx0" brushRef="#br0" timeOffset="23228.73">7955 6456 0,'0'35'109,"18"53"-93,17 142-1,-35-107 16,18-52-15,-1-54 0</inkml:trace>
  <inkml:trace contextRef="#ctx0" brushRef="#br0" timeOffset="24399.41">6403 6491 0,'70'-53'109,"-52"53"-93,17-53-1,-17 53 32,0 0-31,35 53-1,0 18 1,-1-1 0,-34 1-1,-18-36 1,0 0 0,-35 18-1,-18 18 16,0-1-15,0-34 0,71-36 124,70 0-124,-18 17 0,1 1-1,-36-18 16,1 0-15,-36 18 62</inkml:trace>
  <inkml:trace contextRef="#ctx0" brushRef="#br0" timeOffset="25332.61">5345 6579 0,'0'0'0,"-18"-17"15,71-1 48,-18 0-48,0 18 1,1 0 0,52 36-1,-35 17 1,-36-36-16,1 36 15,-18 18 1,-53-18 0,-17-18-1,-1-17 1,53-18 0,36 0 62,53 0-63,-71 17-15,17-17 16,36 18 0,-53-1-16,35 19 15,-17-1 1,-18 18-1,-18 0 1,1-36 0,-36 1-1,-18-18 1,-17 0 0,71 0-16,-89 0 15,17 0 16,19 0-15,52 0 0</inkml:trace>
  <inkml:trace contextRef="#ctx0" brushRef="#br0" timeOffset="25899.99">4233 6544 0,'-17'0'16,"17"106"15,0 17-15,0-105-16,0 88 15,-18-18 1,18-70 0,18-1-1,-1-17 1,19 0 0,-19 0-16,54-17 15,35 17 16,-53-18-15,-18-17 31,-18 17-31,19 0-1</inkml:trace>
  <inkml:trace contextRef="#ctx0" brushRef="#br0" timeOffset="26176.99">4498 6738 0,'-35'71'15,"-1"87"16,36-105-15,0 18 0,0-54-1,0 1 48</inkml:trace>
  <inkml:trace contextRef="#ctx0" brushRef="#br0" timeOffset="26690.43">3140 6456 0,'0'0'0,"17"35"32,1 124-17,-18 35 16,0-53-15,18-106 0,-18-52 62</inkml:trace>
  <inkml:trace contextRef="#ctx0" brushRef="#br0" timeOffset="27123.96">3122 6526 0,'35'0'62,"18"0"-46,18-17-1,-36 17 1</inkml:trace>
  <inkml:trace contextRef="#ctx0" brushRef="#br0" timeOffset="27799.96">3228 6879 0,'18'0'31,"-1"0"1,18 0-17,54 0 16,-36 0-15,-1 18 0,-16 17-1,-1 36 1,-35 17 0,0-18-1,-35-17 1,35-35-1,-36-18 1,19 0 0,-1 0-1,1 0 1,-19 0 0,1 0-1,17 0-15,18-35 16</inkml:trace>
  <inkml:trace contextRef="#ctx0" brushRef="#br0" timeOffset="28215.32">3193 6544 0,'70'0'63,"-17"0"-47,-35 0-1</inkml:trace>
  <inkml:trace contextRef="#ctx0" brushRef="#br0" timeOffset="28977.49">882 5221 0,'-18'0'16,"54"-18"62,34 1-63,177-1 1,-71 53 0,19 18-1,-1 53 1,-18 53 15,-70-88-15,-89-19-1,-17-34 1,18 0 0</inkml:trace>
  <inkml:trace contextRef="#ctx0" brushRef="#br0" timeOffset="29960.99">2134 5151 0,'0'17'31,"0"18"-16,18-35-15,17 36 16,0 34 0,1 19-1,-1 16 1,-17-16 0,-18-37-1,0-34 1,0 35 15,0-35-15,-18-1 15,-17-17-15,17 0-1,-17 0 1,0 0-1,-36 0 1,18 0 0,18 0-1,0 0 32,-1 0-31,19 0 15,-1 0 125,-35 0-140,-35 0 15,53 0 0</inkml:trace>
  <inkml:trace contextRef="#ctx0" brushRef="#br0" timeOffset="32066.59">670 3687 0,'-17'35'63,"-19"53"-48,-34 18 1,17-18-1,53-70 1,0-1 15,0 1-15,0 0 0,0-36 15,0 0-16</inkml:trace>
  <inkml:trace contextRef="#ctx0" brushRef="#br0" timeOffset="32410.98">670 3634 0,'18'17'31,"52"54"-15,1-1-1,0-17 1,-36-35 15,-35 0-15</inkml:trace>
  <inkml:trace contextRef="#ctx0" brushRef="#br0" timeOffset="32697.18">829 3898 0,'18'106'16,"-18"-71"0,0 36-1,0-18 1,17-36 0</inkml:trace>
  <inkml:trace contextRef="#ctx0" brushRef="#br0" timeOffset="33066.69">459 4251 0,'0'18'32,"17"-18"-17,54 0 1,105-18-1,18 0 1,-176 18-16,88-35 16,-89 35-1,-34 0 48</inkml:trace>
  <inkml:trace contextRef="#ctx0" brushRef="#br0" timeOffset="33432.72">847 4392 0,'0'0'0,"0"18"16,-18 105-1,-17 1 1,35-36 0,0-71-1,17-17 1,89 0 0,-88 0-16,70-52 15,-35-1 1,-53-18 15,0-17-15,0 70-16,0 1 15,-18-1-15,1 0 16,-1 18 0,-35 0-1,35 0 1,1 0-1</inkml:trace>
  <inkml:trace contextRef="#ctx0" brushRef="#br0" timeOffset="33793.98">1199 3704 0,'0'18'31,"0"-1"-31,-35 213 15,35-142 1,0-70-16,-17 52 16,17-52-1,0-36 48</inkml:trace>
  <inkml:trace contextRef="#ctx0" brushRef="#br0" timeOffset="34064.94">1182 4022 0,'35'0'47,"18"17"-31,-35-17-16,52 36 15,18-1 1,-17 0 0</inkml:trace>
  <inkml:trace contextRef="#ctx0" brushRef="#br0" timeOffset="34298.86">1535 3528 0,'35'88'16,"-35"18"-1,18 53 1,52-18 0,-35-71-1,-17-52 1,-18 0 15</inkml:trace>
  <inkml:trace contextRef="#ctx0" brushRef="#br0" timeOffset="34786.98">1605 4198 0,'-17'88'31,"34"-176"-31,-34 300 32,17-18-1,52-124-15,-34-70 15,17 0 0,18 0-15,0-17-1,35-1 1,-17-35 0,-53 53-16,17-18 15,-18 18 1</inkml:trace>
  <inkml:trace contextRef="#ctx0" brushRef="#br0" timeOffset="36482.94">8467 3933 0,'-71'212'78,"-52"17"-47,105-176-15,0-17-1,1-36 17,17-36-17</inkml:trace>
  <inkml:trace contextRef="#ctx0" brushRef="#br0" timeOffset="36815.98">8449 3933 0,'18'0'16,"-1"18"-1,54 35 1,-1 0 0,1-18-1,-18 1 1,-35-36-16,-1 17 16,1 1-1,-18-1 1,0 1-1</inkml:trace>
  <inkml:trace contextRef="#ctx0" brushRef="#br0" timeOffset="37206.86">8079 4357 0,'17'0'31,"107"0"0,52 0-15,36-35-1,-71-1 1,-88 1 0,-71 35 46</inkml:trace>
  <inkml:trace contextRef="#ctx0" brushRef="#br0" timeOffset="37499.96">8555 4304 0,'0'0'0,"0"53"16,17 17-1,1 36 1,-18 0 0,0-35-1,18-54 1,-18-87 46</inkml:trace>
  <inkml:trace contextRef="#ctx0" brushRef="#br0" timeOffset="37920.94">8943 3863 0,'18'0'16,"-18"53"31,0 17-32,-36 1 1,1 35 0,17-71-1</inkml:trace>
  <inkml:trace contextRef="#ctx0" brushRef="#br0" timeOffset="38233.18">8978 3933 0,'35'0'31,"-17"0"-15,35 53-1,35 36 1,-88-72-16,53 36 16,-35-35-1,-18-53 48,0 17-63</inkml:trace>
  <inkml:trace contextRef="#ctx0" brushRef="#br0" timeOffset="38465.94">9260 3669 0,'36'35'32,"-36"0"-17,17 89 1,-17-18 0,18 0-1,-18-53 1,0-18-1,-18 18 1</inkml:trace>
  <inkml:trace contextRef="#ctx0" brushRef="#br0" timeOffset="38988.94">9172 4304 0,'-17'53'32,"17"0"-17,0-36 1,0 36 0,0 0-1,0 35 1,0 1-1,0-19 1,17-70 15,36 0 16,124 0-31,-160 0-1,177 0 1,0 0 0,-176-18-1,-18 1 110</inkml:trace>
  <inkml:trace contextRef="#ctx0" brushRef="#br0" timeOffset="42148.72">7902 5821 0,'0'-35'140,"0"-1"-124,0 19-16,0-1 16,0-35-1,0 18 1,0 0 15,18-36-15,35 18-1,-18 18 1,0 0 0,-17 17-1,35 0 1,17-17 15,-52 17-31,106-17 16,17 0-1,-106 35-15,35-18 16,-34 18 62,17 0-62,35 0-1,-18 18 1,-52-18-16,35 0 16,-35 0-1,-36 0 95</inkml:trace>
  <inkml:trace contextRef="#ctx0" brushRef="#br0" timeOffset="42895.98">8643 5045 0,'35'0'109,"18"35"-93,124 53 15,-124-53-15,-18-17-1,-18-18 1,1 18 0,0-1-1,-18 1 1,0 0 46,-18 70-30,-52-35-17,17-18 1,35-35 15</inkml:trace>
  <inkml:trace contextRef="#ctx0" brushRef="#br0" timeOffset="53257.61">13353 7832 0,'35'0'109,"0"0"-93,-17 0-1,17 0 1,18 0 0,18-18-1,-71 0-15,123 18 16,1-17-1,-107 17-15,160-36 16,70 19 0,-53-1-1,-53 18 1,-18 0 0,-35 18-1,-70-18-15,70 0 16,36 0 15,-19 0-15,-16 0-1,-72 0-15,36 35 16,18-17 0,-36-1-1,-17-17 95</inkml:trace>
  <inkml:trace contextRef="#ctx0" brushRef="#br0" timeOffset="54548.93">13300 13264 0,'0'0'0,"17"0"16,19 0 0,-1 0-1,35 0 1,-17 0 0,36 0-1,-72 0-15,71 0 16,18 0 15,0 0-15,0 0-1,-36 18 1,-34-18 0,-36 18-1,17-18 1,19 0-1,87 17 1,-105-17-16,123 18 16,0-18-1,0 35 1,-35-35 0,-36 18-1,-52-18-15,88 0 16,0 0 15,0 0-15,-1 18-1,-16-18 1,-36 0 0,-36 0-1,36 0 48,176 0-32,-87-89 0,-142 72-31</inkml:trace>
  <inkml:trace contextRef="#ctx0" brushRef="#br0" timeOffset="55782.96">25030 4921 0,'35'88'63,"-35"106"-47,0-176-16,0 229 15,0 18 1,0-142-1,0-105 1</inkml:trace>
  <inkml:trace contextRef="#ctx0" brushRef="#br0" timeOffset="58382.57">24941 4851 0,'18'0'93,"17"0"-77,18 0 0,35-36-1,-70 36-15,70 0 16,18-17 0,-35 17-1,17 0 1,-71 0-1,142-18 1,-141 18-16,158-18 16,-158 18-16,176-17 15,35-1 1,-211 18-16,194 0 16,70 0-1,-265 0-15,266 0 16,-266 0-16,19 0 0,246-35 15,0 17 1,-264 18-16,281 0 16,54 0-1,-317 0-15,352 0 16,-18-17 0,-70-1-1,-36 18 1,-246 0-1,229 0 1,0 0 0,-229 0-16,-1 0 0,177 0 15,-176 0-15,158 0 16,-52-18 0,-71 18-1,-18 0 1,0 0-1,-17 0 1,0 124 62,17 35-62,-35-124-16,70 282 31,-70-193-15,18 70-1,-18-88 1,18-53 0,-18-36-1,0 36 1,0-35-16,0 52 15,0 1 1,0-36 0,-36-17 93,-87-1-93,88 1-1,-159 0 1,176-1-16,0-17 0,-229 0 16,230 0-16,-318 18 15,-18 0 1,335-18-16,1 0 0,-230 0 15,229 0-15,-282 17 16,-17 1 0,299-18-16,0 0 0,-282 18 15,-17-1 1,35 19 0,17-1-1,247-35-15,-211 35 16,-53 0 15,264-35-31,1 0 0,-230 18 16,0 17-1,0-35 1,0 18 0,229-18-16,-193 0 15,17 35 1,176-35-16,-123 18 15,0-1 1,0-17 0,-1 18-1,-16-18 1,70 0 0,70 0-1,18-35 79,0-71-78,0 88-16,0-70 15,0-88 1,-18-18-1,1 53 1,-1 70 0,18 53-16,-18-52 15,1-18 1,-1-18 0,0 18-1,18 70 1,0 0 46,0 1-30,0-1 139,0-88-155,0 18 0,18-53-1,0 88 1,-18 0 0,17 53 77,36 18-77,88-1 15,-105-52-15,105-53-1,-53 53 17,-88 17-32</inkml:trace>
  <inkml:trace contextRef="#ctx0" brushRef="#br0" timeOffset="60917.93">24571 9349 0,'18'0'78,"317"-18"-62,-318 18 0,19 0-16,369-71 15,19 19 1,-72-1 0,-69 17-1,-266 36-15,266 0 16,34-17-1,18 17 1,36-18 0,-336 18-16,318-18 15,35-17 1,-371 35-16,1 0 0,317-18 16,-317 18-16,299-17 15,-70-18 1,0-18-1,-229 53 1,211-36 0,-35 19-1,18 17 1,-177 0-16,159 0 16,-88 0-1,-88 0-15,70-18 16,53 0-1,0 1 1,-35 17 0,-106-18-16,17 18 15,1 0 17,17 0-1,-17 0-16,17 53 79,18 123-78,-53-158-16,35 159 15,18 34 1,0 1 0,-53-1-1,0 19 1,0-213-16,0 1 0,0 158 16,0-70-1,0-35 1,0-53-16,0-1 15,0 18 48,0 1-32,0-1 0,0 36-15,0 17 0,0-18-1,-17-70 63,-72 36-62,1-36 0,-141 52-1,211-52-15,1 0 0,-336 36 16,-106-36 0,-52 35-1,493-35-15,-17 0 0,-406 35 16,423-35-16,-440 53 15,34 18 1,19-54 0,369-17-16,-352 36 15,-17-1 1,387-35-16,0 0 0,-299 35 16,35-17-1,52 0 1,213-18-16,-177 17 15,-71 1 17,247-18-32,-246 35 15,-1-17 1,248-18-16,-1 17 0,0-17 0,-158 0 16,35 0-1,53 18 1,-18-18-1,-53 0 1,-35 0 0,141 0-1,35-53 32,-52-53-31,52 71 15,18-71-15,18-35-1,0-106 1,-18 229-16,17-317 16,-52 18-1,35 299-15,0-17 0,-18-106 16,18 53-1,0 35 1,0 17 109,18-52-109,-18 71-1,0-19 1</inkml:trace>
  <inkml:trace contextRef="#ctx0" brushRef="#br0" timeOffset="61348.91">25576 9560 0,'18'265'62,"-18"-248"-46,0 1-16,0 688 15,0-477 1,18-106 0,-1-123-1,54-70 48</inkml:trace>
  <inkml:trace contextRef="#ctx0" brushRef="#br0" timeOffset="61731.59">27023 9454 0,'53'71'31,"-106"-142"-31,141 248 16,-70-18-1,17 105 1,-17-264-16,-18 35 0,35 248 16,0-36-1,0-142 1,-17-157 46</inkml:trace>
  <inkml:trace contextRef="#ctx0" brushRef="#br0" timeOffset="62082.08">28099 9331 0,'17'0'16,"19"53"-1,-36 159 1,0-195-16,0 1 0,0 229 16,17 53-1,36-106 1,-17-124 0,16-70 30,54-53-30</inkml:trace>
  <inkml:trace contextRef="#ctx0" brushRef="#br0" timeOffset="62431.91">29863 9172 0,'17'0'16,"19"230"15,-19-230-31,89 687 31,-53-369-15,-53-283-16,53 230 15,-53-248-15,17-17 0,36 142 16,-35-107 0,-36-70 15,18 17-31</inkml:trace>
  <inkml:trace contextRef="#ctx0" brushRef="#br0" timeOffset="62998.36">26035 4780 0,'-35'53'15,"-18"88"1,53-123-16,0 17 16,0-17-16,0 211 15,17-17 1,-17-195-16,0 107 16,0-107-1,0 1 1,0 53-1,0 34 1,-35 1 0,35-88-1</inkml:trace>
  <inkml:trace contextRef="#ctx0" brushRef="#br0" timeOffset="63364.74">26917 4833 0,'35'71'16,"-17"17"0,0 88-1,-1 36 1,-17 52 0,18-34-1,-1-177 1,1-124 31,17-123-32,-35 176-15,53-70 0</inkml:trace>
  <inkml:trace contextRef="#ctx0" brushRef="#br0" timeOffset="63698.44">28011 4762 0,'17'0'31,"-34"0"-31,52 230 15,-35-213 1,0 1-16,35 211 16,-35-211-16,18 282 15,17-71 1,-35-211 0,35-18 30,-17 0-46</inkml:trace>
  <inkml:trace contextRef="#ctx0" brushRef="#br0" timeOffset="64148.86">29510 4992 0,'53'159'62,"-36"-124"-46,89 318 0,-70-248-1,-36-87-15,17 53 16,-17-54-1,35 71-15,-35-17 32,0-53-17</inkml:trace>
  <inkml:trace contextRef="#ctx0" brushRef="#br0" timeOffset="65931.42">24218 3422 0,'0'18'16,"-17"-1"-1,-54 71 1,-35 1 0,106-72-16,-70 89 15,17 35 1,53-70-1,17-54 1,54 1 0,17-18-1,-35 0 1,-18 0 0,1 35-1,-1 36 1,-18-36-1,-34 36 17,-54 17-17,71-70-15,-53 17 16,0 35 0,53-34-1</inkml:trace>
  <inkml:trace contextRef="#ctx0" brushRef="#br0" timeOffset="66514.72">24518 4004 0,'0'35'31,"35"-17"0,1-18-15,17 0-1,-18-35 1,0-18 0,-17 0-1,-18 18 1,-36 35 15,-16 0-15,-37 35 15,19 71-15,70-89-16,-18 72 15,18-1 1,0-71-16,0 36 16,53 0-1,0-35 1,18-18-1,-36 0 1,-35-18 0</inkml:trace>
  <inkml:trace contextRef="#ctx0" brushRef="#br0" timeOffset="68132.28">23848 8167 0,'0'70'32,"0"71"-17,17-141-15,1 159 16,0-18 0,17-35-1,-17-53 1,-18-35-1,0-71 64,0-18-64,0 18 1,17-35-1,1 18 1,17-19 0,0 1-1,1 18 1,-19 70 15,36 0-15,-17 17-1,-1 1 17</inkml:trace>
  <inkml:trace contextRef="#ctx0" brushRef="#br0" timeOffset="68948.11">24677 8608 0,'17'0'31,"-34"0"-31,34 17 16,1-17 15,53 36-16,-71-19-15,70-17 16,-35 0 0,-17-17-16,0-36 15,-18-35 1,17 17 0,1 18-1,-36 18 1,18 17 15,-17 18-15,-36 35-1,35-17-15,-35 70 16,-17 18 0,34-18-1,1-17 1,53-1-1,17-17 1,0-17 0,1-36-1,17-18 1,-1-17 0,-34 17-1,0 18 16,-18-18 63,53 1-78,-18-1-1</inkml:trace>
  <inkml:trace contextRef="#ctx0" brushRef="#br0" timeOffset="69998.91">25329 3369 0,'-35'35'31,"-35"36"-15,70-54-16,-124 283 31,89-141-15,35-35-1,53-36 1,-53-71-16,53 36 16,-18-35-1,-17-18 1,17 0 15,35-18-15,-70 1-16,71-36 15,-53 18 1,-18-1 31,0-70-16,0 89-31,0-89 16,0-18-1,0 107 1,0-1 31,-18 1-32,18-19 1,0-17 0,0 36-1</inkml:trace>
  <inkml:trace contextRef="#ctx0" brushRef="#br0" timeOffset="70398.92">25294 3986 0,'53'53'62,"106"141"-31,-142-194 1,-17 18 15</inkml:trace>
  <inkml:trace contextRef="#ctx0" brushRef="#br0" timeOffset="71365.22">25488 7885 0,'0'0'0,"-17"70"31,-1-35-16,-17 89 1,-18 17 0,35 18-1,18-1 1,0-140-16,35 123 16,18-53-1,-35-88-15,52 71 16,36-36-1,53-17 17,-71-18-17,-35-71 1,-53 54-16,53-54 16,18-17-1,-54 17 1,1-34-1,-36-19 1,-35-17 0,-17 0-1,-1 17 1,18 54 0,36 52-1,-1 18 1,0 0 31</inkml:trace>
  <inkml:trace contextRef="#ctx0" brushRef="#br0" timeOffset="71856.45">25841 8572 0,'18'53'47,"87"36"-31,-87-72-16,317 142 15,-264-124 1</inkml:trace>
  <inkml:trace contextRef="#ctx0" brushRef="#br0" timeOffset="74215.5">21661 5256 0,'0'18'31,"17"-53"47,18-18-62,18 0 0,18-35-1,0 17 1,70 18-1,53 36 1,88 17 0,-265 0-16,266 53 15,-19 35 1,-246-71-16,176 54 16,-123-53-1,-71-1 1,17-17 15,1 35-15,35 1-1,0-1 1,-53-53 62</inkml:trace>
  <inkml:trace contextRef="#ctx0" brushRef="#br0" timeOffset="74996.41">23460 4745 0,'17'17'46,"72"125"-30,16-1 0,-34-53-1,-71-70-15,70 17 16,-70-18-16,36 36 16,-19 0-1,1 0 1,0-17-1,-18-19 1,-36 1 31,1-18-31,35 17-16,-70-17 15,52 0-15,-53 36 16,1-19-1,-1 1 1,18 0 0,36-18-1,-19 17 32,-16 1-31,34-18-16,18 18 15,-53-1-15,0 1 32</inkml:trace>
  <inkml:trace contextRef="#ctx0" brushRef="#br0" timeOffset="75693.25">30392 5080 0,'0'141'46,"17"124"-30,1-159 0,0-54-1</inkml:trace>
  <inkml:trace contextRef="#ctx0" brushRef="#br0" timeOffset="76415.91">28628 5274 0,'18'0'32,"52"0"-17,89 0 1,-142 0-16,89-35 16,-88 35-1,-106 88 32,17-17-31,36 17-1,35-35 1,0-36-16,0 1 16,18 17 15,52 18 0,36-18-15,-53-17-1,-35-18 1,17-71 0,-35 54-1,0-1 1</inkml:trace>
  <inkml:trace contextRef="#ctx0" brushRef="#br0" timeOffset="77819.57">27376 5151 0,'17'0'63,"18"0"-48,18 0 1,18 35 0,-53-35-1,-18 35 16,-18 18-15,0-53-16,18 18 0,-53 35 16,36-53-16,-19 70 15,19-52 1,34-18 31,54 35-32,0 0 17,-36-17-17,-18-18 1,-17 35 15,-17 18-15,17-35-16,-35 52 15,-18-17 1,-18 0 0,18-53-1,36 0 1,-1 0 0,0 0 484</inkml:trace>
  <inkml:trace contextRef="#ctx0" brushRef="#br0" timeOffset="80265">23795 11359 0,'0'106'125,"17"0"-109,-17-35-1,0 52 1,-17-123-16,-36 124 15,-35-19 1,-18 1 0,88-106-16,-105 88 15,-36 1 1,159-72-16,-18-17 0,-123 53 16,141-35-16,-158 17 15,52-17 1,70-18-1,19 0 79,-1 0-31,18-18-32,0-35-15</inkml:trace>
  <inkml:trace contextRef="#ctx0" brushRef="#br0" timeOffset="80747.91">22966 11818 0,'-18'88'31,"-52"18"-15,-71 88 0,35-35-1,0-18 1,18-35 0,70-106-16,-17 35 15,35-17 63,123 35-62,36 0 0,229 17-1,-370-70-15,-1 0 0,1 0 0,17 0 0,124 0 16,-141 0-16,87-35 15,-105 17 1,0 1 15,0-1-15</inkml:trace>
  <inkml:trace contextRef="#ctx0" brushRef="#br0" timeOffset="81369.91">24730 10089 0,'17'53'47,"19"212"-32,-36-89 1,0-87 0,0-37-1,0-34 16,53-18 32</inkml:trace>
  <inkml:trace contextRef="#ctx0" brushRef="#br0" timeOffset="82148.95">25894 10001 0,'18'0'31,"17"-17"-15,0-19-1,0 19 1,-17 17-16,17 0 16,1-18-1,16 18 1,-16 0-1,-1 53 17,-35 35-17,0 0 1,-18 36 0,-52-1-1,-1-17 1,54-53-1,-1-53 1,141 0 47,195 0-32,-300 0-31,17-18 15</inkml:trace>
  <inkml:trace contextRef="#ctx0" brushRef="#br0" timeOffset="82898.89">27481 9878 0,'0'0'31,"18"0"16,105 0-31,-70 0 0,-53 53 30,-35 17-14,0-34-17,0-1 1,17 0 0,18-17-1,0 17 1,53-17-1,-18-1 1,36 19 0,-36-36 15,-35 17-15,0 1-1,-35 35 1,-54 53-1,-34-1 17,52-34-17,54-71 32</inkml:trace>
  <inkml:trace contextRef="#ctx0" brushRef="#br0" timeOffset="83479.89">28610 9825 0,'0'17'31,"-35"142"-15,35-141-16,-18 88 15,18-36 1,36-34 0,-19-36-16,89 35 15,88-35 1,53 0-1,-18 0 17,-70 0-17,-88-53 1,-54 35 0</inkml:trace>
  <inkml:trace contextRef="#ctx0" brushRef="#br0" timeOffset="83831.88">29316 9807 0,'0'0'31,"-18"18"-15,18-1-16,0 1 0,0 0 0,-53 176 15,0 176 1,53-334-16,-17 246 15,17-159 1,-18-140 109,18-1-125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07-22T01:34:44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16933 9490 0,'-17'0'63,"17"35"62,0 159-110,-18 229 16,0-193-15,18-19 0,18 19-1,-18-213-15,18 177 16,-18 0 0,0-176-16,0 0 15,-18 123 1,18-124-16,-18 72 15,18-19 1,-17 36 0,17 70-1,-18 1 1,18 17 0,-17-177-16,-1 195 15,0-53 1,18-142-16,0 89 15,0 0 1,18-18 0,17 18-1,0-18 1,36 1 0,0-37 15,-36 1-16,18 0 1,35 18 0,-70-54-16,-1-17 0,124 89 15,18-19 1,0 1 0,17-18-1,-158-36-15,123 1 16,18 35-1,-142-53-15,213 0 16,17 35 0,-230-35-16,1 0 0,-1 0 0,230 0 15,53 35 1,-35-17 0,-247-18-16,-1 0 15,160 0 1,52-35-1,-212 35-15,213-106 16,-1-35 0,-17-53-1,-1 17 1,-193 160-16,0-1 0,158-158 16,-176 158-16,124-194 15,-19-34 1,-105 210-16,0 19 0,106-283 15,-18 70 1,-35 54 0,-35 17-1,0 159-15,-18-17 0,17-177 16,1-53 0,-18-36 15,0 266-31,-35-265 15,-36 52 1,-17 19 0,-36-1-1,36 53 1,-18 18 0,89 141-16,-124-141 15,-36 0 1,160 123-16,-1 1 0,-158-89 15,17 18 1,35 17 0,-34 0-1,140 71-15,-158-70 16,-54-36 15,195 106-31,-106-53 16,17 18-1,36 0 1,35 17 0,36 18-16,-36 0 15,-35-35 1,70 35-16,-106-36 16,-52 19-1,158 17-15,-105 0 16,17-18-1,-17 18 1,17 0 0,-18 0-1,107 0-15,-54 18 16,-17-18 0,70 0-1,-70 17 1,70-17-16,-87 36 15,-1-1 1,18 0 0,-1 1-1,36-1 1,36-35 0,-18 53-1,-71 17 1,106-52-16,0 0 0,-177 87 15,19 19 1,69-36 0,19-17-1,35-1 1,-18 36 0,53-88-1,-36 87 1,1 19-1,17-71 1,18-36 0,-17 1 15,-1 106-15,18 34-1,53 36 1,-53-176-16,35 0 0</inkml:trace>
  <inkml:trace contextRef="#ctx0" brushRef="#br0" timeOffset="747.04">17251 10160 0,'17'35'32,"19"-17"-17,-1 17 1,36-17-1,-1-18 1,-35 0 0,-35-18-1,18 36 17,0 88-1,-18 70-16,-18 36 1,18-195-16,0 1 0,-35 158 16,35-158-16,-18 88 15,18-89 1,0-52 46</inkml:trace>
  <inkml:trace contextRef="#ctx0" brushRef="#br0" timeOffset="1047.55">17568 10654 0,'18'0'31,"-36"0"-31,54 0 16,34 0-1,36 18 1,17-18 0,-105 0-1</inkml:trace>
  <inkml:trace contextRef="#ctx0" brushRef="#br0" timeOffset="1319.05">18027 10336 0,'0'106'31,"0"159"-15,0-248-16,18 248 15,17-53 1,0-142-1</inkml:trace>
  <inkml:trace contextRef="#ctx0" brushRef="#br0" timeOffset="1750.27">18591 10160 0,'0'53'16,"0"53"-1,-17 88 1,17 88 0,0-264-16,17 246 15,19-70 1,-36-176-16,17 88 16,1-89-1</inkml:trace>
  <inkml:trace contextRef="#ctx0" brushRef="#br0" timeOffset="2166.96">19456 10460 0,'-53'88'32,"18"36"-17,35-54 1,0 1-1,35-54 1,18 1 0,17-89-1,-17-17 1,-53 53 0,18 17 15,-18-35-16,-18-17 1,18 17 0</inkml:trace>
  <inkml:trace contextRef="#ctx0" brushRef="#br0" timeOffset="2499.92">19738 10072 0,'0'0'0,"53"141"16,0 53-1,-18 0 1,-35-176-16,18-1 0,17 124 16,0-17-1,-35-107-15,0 19 16,0-19-1</inkml:trace>
  <inkml:trace contextRef="#ctx0" brushRef="#br0" timeOffset="2733.46">19861 11095 0,'0'70'16,"0"-17"0,0 88-1,0-35 1,0-70 0,-17-36 15</inkml:trace>
  <inkml:trace contextRef="#ctx0" brushRef="#br0" timeOffset="3600.92">19879 11060 0,'35'0'16,"71"0"15,-53 0-16,-35-18 64,35 0-64,-18 1 16,-17 17 1,-1 0 15,18 105-32,-17 37 1,0-37-1,-1-52 1,-17 0 0,0-17-1,0-1 1,0 0 15,-17 18-15,-1-35-1,-35-18 32,18 0-31,-18 0 0,-18 0-1,54 0 16,-1 0 63</inkml:trace>
  <inkml:trace contextRef="#ctx0" brushRef="#br0" timeOffset="6384.02">25894 9313 0,'0'-35'32,"88"-18"-17,-70 53-15,105-70 16,36-19 0,17-16-1,1 34 1,34 0-1,-193 71-15,0 0 0,264-52 16,-264 34-16,334-35 16,-17 18-1,-317 17-15,247 18 16,-18 0 15,-230 0-31,230 35 16,141 71-1,-370-88-15,17-1 0,424 107 16,-1 52 0,-87 1-1,-354-177-15,283 176 16,-70 0 0,-213-158-16,-17 0 0,194 176 15,-194-177-15,0 1 0,159 229 16,-18 123-1,-141-352-15,18 17 0,52 300 16,-70-299-16,71 299 16,-1-35-1,-70-283-15,0 1 0,18 211 16,-18-211-16,0 194 31,-70 52-15,70-246-16,-18-1 0,-106 230 15,124-229-15,-17 0 0,-142 229 16,18 0 0,0-36-1,17-70 1,1-52 0,105-89-16,1 17 0,-142 71 15,141-88-15,-193 106 16,-1-18-1,-53 18 1,248-106-16,-301 106 16,-17-18-1,317-88-15,-17 0 0,-247 71 16,264-71-16,-282 35 31,18-35-15,265 0-16,-195 0 15,0 0 1,18-35 0,176 35-16,-140-35 15,-54-71 1,0-35 0,-35-53-1,230 158-15,-212-193 16,-18-36-1,229 265-15,0-35 0,-193-194 16,34 0 0,36-18-1,141 229-15,-106-229 16,18-53 15,88 283-31,-70-248 16,17 36-1,53 211-15,-71-194 16,1-17 0,70 211-16,0 1 0,-36-195 15,19 0 1,17 1 0,17 193-16,36-176 15,35-35 1,1 52-1,34 36 1,-105 124-16,-1-1 0,1 18 0,0-18 0,158-87 16,53-19-1,-211 124-15,0-18 0,140-70 16,-122 88-16,34-70 16,-52 70 46</inkml:trace>
  <inkml:trace contextRef="#ctx0" brushRef="#br0" timeOffset="6816.86">26741 10125 0,'0'17'15,"-18"1"1,18 0-16,-35 176 15,-18 70 1,35-246-16,0 211 16,18-70-1,36-124 1,-19-17 0,36-1-1,53 19 1,35-19-1,-17-17 1,-107 0-16,19 0 16,-36-35-1</inkml:trace>
  <inkml:trace contextRef="#ctx0" brushRef="#br0" timeOffset="7084.03">27111 10742 0,'0'-18'62,"35"-17"-46,1 18-1,-36-19 1,17 1 0</inkml:trace>
  <inkml:trace contextRef="#ctx0" brushRef="#br0" timeOffset="7416.91">27393 10407 0,'0'88'47,"0"283"-16,0-354-31,35 336 16,-17-265 15,-18-35-16</inkml:trace>
  <inkml:trace contextRef="#ctx0" brushRef="#br0" timeOffset="7733.44">27746 10583 0,'18'18'47,"17"105"-31,-35-105-16,18 0 0,-1 229 15,1-212-15,17 247 16,0-105 0,-35-160-16,0 1 15,0-71 32,0 35-31</inkml:trace>
  <inkml:trace contextRef="#ctx0" brushRef="#br0" timeOffset="8033.41">28081 10372 0,'0'17'15,"0"1"1,18-18 0,35 0 31,158-18-32,-193 18-15,194-35 16,-142 0-1</inkml:trace>
  <inkml:trace contextRef="#ctx0" brushRef="#br0" timeOffset="8316.94">28116 10689 0,'0'0'0,"36"-17"47,122-19-32,-140 36-15,106-35 16,-89 17 0</inkml:trace>
  <inkml:trace contextRef="#ctx0" brushRef="#br0" timeOffset="8790.45">28363 10460 0,'-17'18'31,"17"-1"-31,-53 124 15,35-17 1,18 52 0,-17 0-1,-19-17 1,36-141 15,53-89 16,-18 54-31,71-1-1,71 18 1,-72-18 0,-87 18-1</inkml:trace>
  <inkml:trace contextRef="#ctx0" brushRef="#br0" timeOffset="9084.02">28275 11642 0,'0'0'0,"0"17"16,53 1 15,176 0-15,71-18-1,0-36 1,-282 36-16,140-17 16,-193 17 15,-106 0-15</inkml:trace>
  <inkml:trace contextRef="#ctx0" brushRef="#br0" timeOffset="9952.56">27040 10689 0,'36'18'110,"34"-18"-95,-52 0-15,105 0 31,-105 0 1</inkml:trace>
  <inkml:trace contextRef="#ctx0" brushRef="#br0" timeOffset="14244.85">23283 7373 0,'-35'-35'15,"17"17"1,18 71 156,18 71-157,-18-107-15,18 54 16,17 52 0,-17-35-1,-18 71 1,35 18 0,-17 87-1,-18-229-15,0 248 16,17-54-1,-17-35 1,0-176-16,18 140 16,-1 1-1,-17-141-15,0 105 16,0 36 0,0 0 15,0 17-16,-17 0 1,-1 89 0,18-247-16,-35 264 15,17-18 1,18-228-16,0 140 16,0 1-1,0-36 1,-35 35-1,35-158-15,-35 193 16,35 1 0,0-71-1,-18 0 1,0 36 15,-17 87-15,35-246-16,0 0 0,-35 246 15,35-246-15,-35 246 16,35-246-16,-53 176 16,-18 18-1,71-177-15,-53 159 16,53-176-16,-17-1 0,-19 195 16,1 17-1,35-211-15,-18 141 16,1-36-1,-1-17 1,-17 35 0,35-106-16,-35 124 15,17-35 1,18-230 171</inkml:trace>
  <inkml:trace contextRef="#ctx0" brushRef="#br0" timeOffset="16650">23230 7461 0,'106'0'141,"53"18"-126,-141-18-15,87 0 16,-87 0 78,0 0-79,35 0 16,-36 18 48,19 105-64,-19 18 1,36 71-1,-53-177-15,0 230 16,0 17 0,0-247-16,0-17 0,0 211 15,18-17 1,-1 17 0,1 18 15,0-18-16,-1-52 1,1-36 0,0-18-1,-1 1 1,-17 35 0,0 17-1,0 18 1,0-176-16,18-18 0,0 176 15,-18-17 1,17-18 0,-17-124-16,0 1 0,0 176 15,0-176-15,0 211 16,0 0 0,0-211-1,0 0-15,0-1 0,0 160 16,0-160-16,0 177 15,0-35 1,0-141-16,-17 88 16,17-89-16,0 124 15,-18 53 1,18-158-16,0 158 16,-18-36-1,1-52 1,17 0-1,0 53 1,0 17 0,0-141-16,0 71 15,0-17 1,0 16 15,0 36-15,0-70-1,0-36 1,0 18 0,17 53-1,-17 17 1,0-34 0,0-72-16,0 19 15,0 17 1,0 17-1,0 1 1,0-36 0,0 18-1,0 0 1,0 70 0,0 18 15,0-88-16,-70-53 95,-54 0-95,107 0-15,-319 0 32,54 0-17,53-17 17,194 17-1,-1 0 16,19 0 0,-1 0-16,0 0 125,-17-18-156</inkml:trace>
  <inkml:trace contextRef="#ctx0" brushRef="#br0" timeOffset="51116.51">20038 13952 0,'-36'18'94,"19"-18"-78,-195 71-1,71-36 1,123-35-16,-105 17 16,0-17 15,-36 0-16,-71-52 1,-34-1 0,-36 17-1,282 19-15,-211-19 16,88 19 0,141-1-16,-18 18 0,-52-35 15,-71-18 1,-36 0-1,1-18 1,158 71-16,-141-35 16,89 0-1,52 35-15,-35-18 16,-70-52 0,-18-18-1,0-36 16,141 106-31,-177-158 16,-34-89 0,193 248-16,18-1 0,-194-211 15,35 0 1,36-1 0,70 54-1,35 17 1,18-70-1,0 194-15,0-248 16,-17-17 0,17 265-16,0-194 15,0 35 1,17 53 0,36 17-1,-35 124 1,-18-17-16,70-107 15,54-70 1,17 35 0,-18 18-1,-105 141-15,-18-17 0,88-72 16,36 1 0,17-53-1,-124 141-15,160-176 16,17 52-1,-194 107-15,35 17 0,124-71 16,-142 71-16,213-70 16,70 17-1,-283 53-15,230-53 16,-53 17 0,-88 19-1,-35-1 16,-54 18-31,54 0 16,88 35 0,70 36-1,-211-71-15,193 88 16,1 0 0,0 18-1,-195-106-15,212 124 16,36-18-1,-247-89-15,264 107 16,18 17 0,-265-141-16,124 88 15,-142-88-15,72 53 16,-54 0 0,35 70-1,-52-123-15,0 18 16,88 176-1,-1 53 1,-87-230-16,35 213 16,-53-213-16,18 1 0,-1 176 15,-17-176-15,18 158 16,-18-17 0,0 35-1,0-176-15,-53 211 16,-18 35-1,54-246-15,-54 229 16,1-53 0,17-35-1,17 0 1,19-142-16,-71 124 16,-1 36-1,72-160 1,-1-17-16,-88 177 15,89-160-15,-1-17 0,-105 177 16,-19-1 0,125-176-16,17 18 0,-141 105 15,-53-35 1,0 1 0,-18-19-1,194-52-15,-158 35 16,0 0-1,158-53-15,-141 35 16,-88 35 0,230-70-16,-248 36 15,-35-19 1,124-17 0,70-53-1,88 53 1,-105-35-1,-54-53 1,-17 0 0,-17-18-1,193 106-15,-158-141 16,-18-36 0,194 160-16,-36-1 0,-158-193 15,0-1 1,-17-35-1,52 18 1,35-36 0,1-70-1,-18-124 1,141 424-16,-53-335 16,35 105-1,54 53 16,-36 195-31,0-1 0,35-158 16,18-54 0,0 1-1,0-36 1,17 54 0,36 17-1,-18 88 1,18 18-1,-88 88-15,-18-18 0,141-70 16,-124 88-16,195-88 16,70 17-1,-264 54-15,0 17 0,334-36 16,107 19 0,-441 17-1,440 0 1,-405 0-16,-35 0 0,-1 0 0,354 17 15,17 19 1,-370-19-16,264 36 16,-247-53-16,212 71 15,-53 52 1,-176-123-16,158 159 16,-158-159-16,-18 18 0,194 176 15,-177-194-15,160 246 16,-36 1-1,-141-229-15,18 0 0,34 176 16,-52-177-16,53 195 16,-17 17-1,-36-211-15,17 0 0,19 193 16,-36-193-16,35 176 16,-35-18-1,0-158 1,-18 176-1,-35 71 1,53-248-16,-88 265 16,88-246-16,-18-19 0,-87 283 15,-37 0 1,-34-35 0,158-248-16,1 1 0,-142 176 15,141-176-15,1-1 0,-160 142 16,-34-18-1,193-123-15,-158 70 16,-54 0 0,-52-17-1,-88 17 1,17-18 0,53-52-1,282-18 1,-246-18-1,-89-70 1,335 88-16,-228-88 16,228 88-16,-194-71 15,53-87 1,-52-124 0,-71-107-1,264 372-15,-211-265 16,70 88-1,88 17 1,18-17 0,1-88-1,52 247-15,-53-248 16,53-34 0,70 35 15,89-18-16,-141 282-15,-18 1 0,176-248 16,0 36 0,36 17-1,-194 212-15,176-159 16,-177 142-16,1 17 0,194-106 16,87-18-1,-281 124-15,247-70 16,-248 70-16,1-18 0,299-35 15,-299 53-15,388-17 16,158 52 0,-511-17-16,-18-18 0,477 70 15,-18-17 1,-459-35-16,265 52 16,-88 18 15,-1 36-16,19 17 1,-1 53 0,35 53-1,-264-229-15,142 246 16,-54 54 0,-53 52-1,-35-335-15,0 300 16,0-299-16,0-1 0,-53 265 15,36-265-15,-125 265 16,-52 0 0,18-71-1,-36-17 1,195-177-16,-177 142 16,158-160-16,19 1 15,-213 141 1,-34-1-1,246-122-15,-246 52 16,-19 18 0,266-106-16,-1 17 0,-246 54 15,-1-18 1,53-53 0,-70-18-1,264 18-15,1 0 0,-354-70 16,-193-36-1,546 106-15,-405-106 16,123-35 0,265 141-16,35-18 0,-247-194 15,-53-123 1,88-17 0,71 16-1,124 319 1,-72-336-1,54-106 1,35-52 0,0 17-1,0 459-15,35-318 16,71 53 0,-88 282-16,105-281 15,18 52 1,-123 229-16,-18 0 0,124-193 15,34-19 1,1 54 0,70 52-1,1 19 1,17 16 0,17 19-1,89 35 16,-335 35-31,-1 0 0,389 0 16,176 105 0,-547-105-16,1 0 0,510 106 15,-140 0 1,-388-106-16,-1 18 0,195 88 16,-194-106-16,176 158 15,17 54 1,-211-194-16,18-1 0,247 318 15,-248-299-15,230 369 16,-70-105 0,-125-106-1,-16 71 1,-19-247-16,-17-1 0,18 265 16,-18-264-16,0 17 15,0 247-15,0-264 16,-35 247-1,-53 35 1,88-283-16,-142 265 16,125-264-16,-1 0 0,-158 282 15,-18 70 1,70-70 0,1-36-1,105-246-15,-123 211 16,-53-35-1,176-176-15,1 0 0,-230 176 16,-35 0 0,264-194-16,-123 88 15,70-53 1,36-17 0,17-18-1,-17 0 1</inkml:trace>
  <inkml:trace contextRef="#ctx0" brushRef="#br0" timeOffset="60193.17">25435 10283 0,'-17'0'94,"-1"-17"-78,-88-71 15,71 52-16,-53-17 1,17 1 0,1-1-1,-19 0 1,72 53-16,-124-53 16,-71-18-1,-17 18 1,-18 0-1,229 53-15,-123-17 16,70-1 0,36 0-1,-35 18 1,-89 0 0,-70 18 15,211-18-31,0 0 0,1 0 0,-177 53 15,176-53-15,-158 35 16,17 18 0,53 0-1,0 0 1,-17 35 0,-18 0-1,70-52 1,71-19 93,0 1-93</inkml:trace>
  <inkml:trace contextRef="#ctx0" brushRef="#br0" timeOffset="60715.57">22348 9648 0,'-70'89'31,"-18"69"-15,70-140-16,-141 176 15,-52-35 1,211-142-16,-18-17 0,-53 71 15,71-53 17,18-1-17,0 1-15,35 0 16,35 17 0,-53-17-1,-17-18 16,35 17 16,-36-17-31,36 53 0,-35-35-1</inkml:trace>
  <inkml:trace contextRef="#ctx0" brushRef="#br0" timeOffset="61816.6">24959 9472 0,'18'18'78,"70"140"-63,35 72 17,-52-124-1,-53-106-16,-18 17 48,-53 19-47,35-36-16,-300 70 31,124 1-16,177-71-15,-160 70 16,72-17 0,52-18-1</inkml:trace>
  <inkml:trace contextRef="#ctx0" brushRef="#br0" timeOffset="65582.49">20638 15893 0,'-36'0'63,"-17"0"-47,-105-53 15,69 17-16,-16-16 1,-1-1 0,88 53-16,-70-89 15,-36-34 1,124 105-16,0 1 0,-123-213 16,123 213-16,-106-318 15,88 317-15,-34-176 16,-19 35-1,36 89 1,17 52 15,0 0-15</inkml:trace>
  <inkml:trace contextRef="#ctx0" brushRef="#br0" timeOffset="66063.94">19138 14676 0,'0'-89'63,"35"-16"-48,-35 87-15,36-158 16,17 87 0,0 36-1,-53 36 1,53-19-1,-36 36 1,18 0 0,54 53-1,52 71 1,-124-106-16,124 123 16,-52-53-1,-72-88 1</inkml:trace>
  <inkml:trace contextRef="#ctx0" brushRef="#br0" timeOffset="67933.14">19368 17092 0,'0'0'0,"-71"106"16,71-88-1,-18-18 1,89-89 109,17-34-109,71-106 15,-18 87 0,-106 125-15,-17 17-1,35-18 1,-18 1 0,71 17-1,0 35 1,-89-35-16,89 53 15,-18-18 1,-70-35-16,88 71 16,17 70-1,1 17 1,-36-52 0,-35-53-1,-35-53 16,-1 18 16,89 35-31,88 0 0,35-36-1,-35-17 1,-53 0-1,-35-17 1,0-1 0,35 0-1,53-17 1,-176 35-16,0 0 0,140-35 16,19-18-1,-71-18 1,-1 18 15,-16 36-15,-19-1-1,-52 18-15,52 0 16,19 0 0,-19 0-1,1 0 1,34 18-1,-87-18-15,123 53 16,71 53 0,-36-1-1,-70-69 1,-53-36 62,35 0-47,-70 0-15</inkml:trace>
  <inkml:trace contextRef="#ctx0" brushRef="#br0" timeOffset="68466.13">24130 17039 0,'71'71'79,"70"35"-64,-18-36 1,-35-17-1,-70-53-15,0 18 16,-18 52 47,-230 36-32,142-88-16,35-1 1,36-17 0,-36 0 31</inkml:trace>
  <inkml:trace contextRef="#ctx0" brushRef="#br0" timeOffset="69446.73">21731 16722 0,'35'35'62,"89"53"-46,-124-70-16,18-1 0,158 125 15,0-19 1,-52-35 0,-89-53-1,-17-17 1,17 17 0,-17 1-1,17-19 16,-18 1-15,1 0 0,-18-1 46,18-17-46,35 35-1,-36-35 1</inkml:trace>
  <inkml:trace contextRef="#ctx0" brushRef="#br0" timeOffset="69961.94">22754 16880 0,'0'0'0,"-35"36"16,17-36-1,1 53 1,-72 52 0,-69 54-1,-72 35 1,-34 18-1,264-177-15,-177 106 16,124-88 0,36-53-1,-1 18 1,1-18 0</inkml:trace>
  <inkml:trace contextRef="#ctx0" brushRef="#br0" timeOffset="72617.45">21996 16810 0,'35'0'78,"0"35"-63,1 0 1,16 36 0,-16 17 15,34-17 0,-34-18-15,-1-18-1,0 0 1,0-17 0,-17-1 15,17 1-16,18 17 1,35 54 0,-88-72-16,18-17 0,70 88 15,-70-88-15,35 71 16,0-18 0,-36-18-1,19-17 16,-19-18 1,19 35 15,-19-17-32,18 35 1,-35-36-1</inkml:trace>
  <inkml:trace contextRef="#ctx0" brushRef="#br0" timeOffset="73413.12">23036 16669 0,'0'17'78,"-53"72"-62,-52 122 15,-1-70-16,71-105 1,-107 122 0,19-69-1,52-37 1,71-34-16,-35 0 16,0 17-1,17-35 1</inkml:trace>
  <inkml:trace contextRef="#ctx0" brushRef="#br0" timeOffset="73919.94">23213 16563 0,'0'18'63,"-159"158"-48,141-158-15,-211 158 16,53-17 0,17-18-1,159-124-15,-124 72 16,89-54 0</inkml:trace>
  <inkml:trace contextRef="#ctx0" brushRef="#br0" timeOffset="84115.78">24500 15804 0,'0'53'47,"-52"106"-32,52-141-15,-247 405 32,0-123-17,229-300 1,-17 53 0,17 0-1,0-36 16</inkml:trace>
  <inkml:trace contextRef="#ctx0" brushRef="#br0" timeOffset="84481.86">23883 16545 0,'-18'88'15,"-17"36"1,35-106-16,-35 246 16,35-211-1,17-53 16,19 18-15,17-36 0,70-17-1,-17 0 1,-71 35 0</inkml:trace>
  <inkml:trace contextRef="#ctx0" brushRef="#br0" timeOffset="86965.45">24500 17339 0,'0'18'79,"18"-18"-64,335 35 1,17-70 15,-52 35-15,-142 0-1,-88 88 1,18 18 0,35-53-1,106-53 1,35-106-1,1-35 1,-266 141-16,213-106 16,-1 88-1,-35 36 1,18 52 0,-195-70-16,124 0 15,-52 0 1,-54-35 15,-18 0-15,19 0-1,17-18 1,0 0 0,-36 17-1</inkml:trace>
  <inkml:trace contextRef="#ctx0" brushRef="#br0" timeOffset="87432.1">28046 15769 0,'-71'71'31,"-193"299"1,-124 283-1,370-636-31,-70 142 15,70-141 1,18-89 15,0 1-15</inkml:trace>
  <inkml:trace contextRef="#ctx0" brushRef="#br0" timeOffset="87881.93">27023 16581 0,'0'17'15,"-35"71"1,17-88-16,-35 142 16,0 52-1,35-53 1,18-124 0,18-17-1,35 0 1,88-35-1,-70 0 1,34-18 0,-69 18-1,-19 17 1</inkml:trace>
  <inkml:trace contextRef="#ctx0" brushRef="#br0" timeOffset="89167.92">27040 16492 0,'0'18'16,"0"53"0,0-54-16,0 18 15,0 36 16,0 17-15,0 18 0,0-88-16,0 70 15,0-70-15,0 87 16,0-34 0,0-36-1,89-52 110,87-1-109,89 0 15,-248 1-15,1 17 46</inkml:trace>
  <inkml:trace contextRef="#ctx0" brushRef="#br0" timeOffset="98214.9">3722 2222 0,'17'0'16,"1"0"-1,17 0 1,1 0 0,-19 0-16,36 0 15,35-52 1,-17 16-1,-18 19 1,35 52 0,18 53-1,53 0 1,88-52 0,35-36-1,35-89 16,-70-16-15,-70 34 0,-177 53-16,35 18 15,-17 0 1,87 71 0,142-18-1,106-53 1,88-53-1,-423 53-15,317-71 16,-159 18 0,-105 53-1,-54 0 1,89 36 0,53 17-1,-141-53-15,229 17 16,70-17 15,-299 0-31,211 0 16,-211 0-16,-1 0 0,72 0 15,-72 0 1,54 0 31,70 0-32,-124 0-15,178 36 16,51 16 0,-52-34-1,-105-18 1,-72 0 93,36-70-93,-53 52-16,124-141 16,-1-70-1,-105 211-15,105-193 16,-87 17-1,-36 35 1,-36 53 0,-70-35-1,1-36 1,-19 19 0,1 70-1,-1 35 1,-35 35 15,-70-35-15,17 0-1,-17 18 1,17 17 0,-34 18-1,-19 18 1,-35-18-1,282 0-15,-299 0 16,-1-35 0,36-1-1,-53 36 1,0 0 0,17 0-1,283 0-15,-247 0 16,17 0 15,36 0-15,-18 0-1,229 0-15,-264 0 16,0 36 0,-18-19-1,283-17-15,-248 18 16,247-18-16,1 0 0,-195 0 15,194 0-15,-211 0 16,35 0 0,71 18-1,34-18 1,1 17 0,-88-17-1,158 0-15,-176 18 16,0 17 15,176-35-31,1 0 0,-142 35 16,-35 18-1,-18-17 1,54-1 0,69 18-1,54-18 1,18 71-1,-36 35 1,-36 18 0,19-1-1,70-140-15,-35 53 16,35-1 0,70 18-1,1 54 1,17-1 15,-18 0-15,-70-124-16,53 1 15,18 17 1,105-17 0,107-36-1,69 1 1,-69 17-1,-142 17 1,-88 1 0,-36 17-1,54 36 1,70-1 0,106-34-1,0-36 1,-53-18 15,-177 18-31,89 0 16,-70 0-1,-19 0 17,142-35-17,-141 35-15,229-18 16,-212 0-16,300 1 15,-106 34 1,-211-17-16,52 36 16,-34-36 46,122-36-31,-105 36-15,36-17 0,-37 17-1,-16 0 1,34-18 0,-52 18-16</inkml:trace>
  <inkml:trace contextRef="#ctx0" brushRef="#br0" timeOffset="114320.74">3404 5203 0,'18'0'140,"0"0"-62,-1 0-62,1 0 0,17 0-1,0 0 1,1 0 0,-19 0-1,19 0 1,-1-17-1,0 17 1,-17 0 0,17-18 46,89 18-31,-107 0-31,124 0 16,-105 0 0,52 0-1,18 0 1,-18 0 0,0-17-1,-70 17-15,52 0 16,1 0-1,-1 0 1,18 0 0,18 0-1,18 0 1,-1-18 0,18 18-1,-17-18 1,-18 18-1,-18 0 17,0 0-17,-70 0-15,70 0 16,0 0 0,-70 0-16,70 0 15,18 0 1,-18 0-1,18 18 1,-18-18 0,18 18-1,0-18 1,-18 0 0,18 0-1,-18 0 1,0 0-1,-17 0 17,-54 0-32,71 0 15,18 0 1,-18 0 0,18 0-1,0 0 1,0 0-1,-88 0-15,52 0 16,-17 0 0,0-18-1,35 18 1,-70 0-16,105 0 16,18 0-1,-123 0-15,106 0 16,-36-18 15,-35 1-15,-18 17-1,35 0 1,19 0 0,34 0-1,-17 0 1,-35 0-1,-36 0 1,0 0 0,0-18-1,18 18 1,18 0 0,-1 0-1,1 0 1,0 0 15,-19 0-15,-34 0-16,35 0 15,0 0 1,-18 0 0,36 0-1,-1 0 1,1 0-1,-1 0 1,-17 0 0,18 0-1,17 18 1,-17-18 0,-1 0-1,-52 0 1,-1 0 15,19 0-15,-19 0-1,1 0 1,17 0 0,18 0-1,0 0 1,-18 0-1,1 0 1,-19 0 0,19 0-1,17 0 1,-18 0 0,18 0-1,-18 0 1,-17 0-16,35 0 31,-1 0-15,1 0-1,-17 0 1,-1 0 0,-17 0-1,-1 0-15,18 0 16,1 0-1,17 0 1,-18 0 0,-17 0-1,17 0 1</inkml:trace>
  <inkml:trace contextRef="#ctx0" brushRef="#br0" timeOffset="117311.62">20055 13388 0,'0'18'47,"-17"17"-32,-1-18 1,-52 19-1,-36 17 1,-53 0 0,18-1-1,0-16 1,-18-1 0,-17-35-1,-1 0 1,-34 0 15,193 0-31,-176 0 16,-18-18-1,195 18-15,-1 0 0,-194-17 16,-17-54 0,35 1-1,176 70-15,1 0 0,-195-89 16,0 1-1,71 18 1,-35-54 0,158 107-16,-123-160 15,-18-17 1,54 35 0,-1 54-1,106 87-15,-71-70 16,71 70-16,-70-70 31,-1-71-15,71 142-16,-71-142 15,1-70 1,52 211-16,-70-176 16,18 17-1,70 160-15,0-1 0,-53-123 16,17-35-1,36 158-15,0-141 16,0 142-16,0-1 0,0-176 16,36-18-1,34 36 1,18-36 0,1 18-1,-1 53 1,53 18 15,53-1-15,-194 107-16,194-72 15,-18-34 1,-158 123-16,-18-18 0,123-70 16,19-18-1,-37 36 1,36 34-1,18-34 1,35 17 0,-53 18-1,18-1 1,-141 36-16,176 0 16,35 0-1,18-17 1,0-1 15,-229 18-31,176 0 16,-18 0-1,-141 0-15,159 35 16,53 36 0,-35 17-1,0 18 1,-195-88-16,124 87 15,18 54 1,18 35 0,-177-176-16,123 176 15,-17 35 1,-106-211-16,70 193 16,1 1-1,-36-18 1,18-53 15,-35-53-15,-1 18-1,-17-88-15,18 105 16,0 71 0,-18 18-1,35 35 1,-35-229-16,0 158 15,0-35 1,-18-17 0,18-107-16,-35 124 15,-36 36 1,54-160-16,17 1 0,-71 158 16,71-158-16,-70 158 15,-1-17 1,18-88-1</inkml:trace>
  <inkml:trace contextRef="#ctx0" brushRef="#br0" timeOffset="122547.87">10283 5045 0,'-52'17'63,"-37"36"-48,36-53 1,1 36-1,-1-36 1,-36 17 0,-34 18-1,-1-17 1,107-18-16,-54 18 16,18-18-1,18 0 1,-18 0 15,-53 0-15,1 0-1,16 0 1,72 0 0,-1 0-1,0 0 1,-17 0-1,0 0 1,35-18-16,-18 0 16,-35-17-1,-17-18 1,-1-53 0,54 106-16,-36-70 15,35-1 1,18 18 15,0-17-15,0-18-1,-18-1 1,18-16 0,0 34-1,18 18 1,0 18-1,35-36 1,17-52 0,54 17-1,-19 18 1,37 17 0,-1 18-1,-36 0 1,19 18 15,-36 35-15,18 0-1,-88 0-15,105 18 16,-17 35 0,0 0-1,-18 0 1,-70-53-16,34 70 15,19 1 1,-18 35 0,-53-89-16,53 107 15,-18 34 1,0-34 0,-35-18-1,0-18 1,-17 35-1,-18 1 17,-18-18-17,-18-36 1,0 1 0,1-18-1,-18 0 1,35-18-1,18-35 1,17 0-16,-88 18 16,53-18-1</inkml:trace>
  <inkml:trace contextRef="#ctx0" brushRef="#br0" timeOffset="141712.82">22842 5062 0,'0'18'31,"159"-18"16,18-18-32,-142 1-15,370-36 32,-211 53-17,-70 0 1,-36 17-1,-70-17-15,105 18 32,89 0-17,-194-18-15,-1 17 0,265 1 16,54 0 0,-54 17-1,-71-35 1,-193 0-16,123 0 15,0 0 1,-123 0-16,0 0 0,158 0 16,-158 0-16,176-18 15,0 18 1,-36 0 0,-52-17-1,-18-54 1,-17 18-1,-71 36-15,53-19 32,-18 19-17,-17 17 1,0 0 0</inkml:trace>
  <inkml:trace contextRef="#ctx0" brushRef="#br0" timeOffset="161855.82">19773 6244 0,'18'0'78,"88"0"-63,-89 0-15,71 0 16,-70 0-16,141 35 16,35-17-1,-35 0 1,-53-18 0,-89 0-16,124 0 15,53 0 1,18-18-1,-18 0 17,-176 18-32,158-35 15,-17 18 1,-36 17 0,-17-18-1,-88 18-15,-1-18 0,89 1 16,-88 17-16,123-18 15,0-17 1,18 17 0,-142 18-16,125-18 15,-19 18 1,18 0 0,18 0-1,-36 0 1,36-17-1,-18 17 17,0 0-17,-123 0-15,105 0 16,1 17 0,-1 19-1,18-1 1,1 0-1,16-17 1,-17 0 0,18-1-1,-141 1-15,141-1 16,-1-17 0,19 18-1,-160-18-15,124 0 16,-123 0-16,0 0 0,123 0 15,53 35 17,-176-35-32,158 18 15,36 17 1,-195-35-16,160 18 16,-36-18-1,-35 0 1,17-35-1,-17-18 1,17 17 0,-105 36-16,123-35 15,18 35 1,-142 0-16,177 0 16,-17 0-1,-18 18 1,-71-18-1,-18 0 1,-17-18 15,-53 1-31,53 17 16</inkml:trace>
  <inkml:trace contextRef="#ctx0" brushRef="#br0" timeOffset="167057.63">3263 7214 0,'18'0'15,"-1"0"1,36 0 0,88 0-1,-123 0-15,282 18 16,123-18-1,-70 0 1,-106 0 0,-176 0-1,-18 0 17,35 18-17,53-18 1,123 0-1,-228 0-15,299 0 32,88-36-17,-405 36-15,-1 0 0,336-17 16,-335 17-16,335 0 16,-124 53-1,-35-36 1,-176-17-16,176 18 15,53-71 1,17-53 0,-246 106-16,229-88 15,0 35 1,-230 53-16,1 0 0,229-18 16,106 18-1,35 0 1,-18 36-1,-352-36-15,299 35 32,-317-17-32,265 34 15,-247-52-15,-1 18 0,212 35 16,18-35 0,-17-1-1,17-34 1,-230 17-16,142-18 15,-35-17 1,-19 35 0,36 17-1,53 1 1,-158-18-16,123 18 16,35 17-1,-53 0 1,17 0-1,-158-17 1,142-18 0,16 0-1,-52-35 1,-18 0 0,-17-1-1,-18 19 1,-36 17-16,36 0 15,0 0 1,0 0 0,0 17-1,18 19 1,-18-19 0,-18 1-1,18-18 1,17 0-1,89 0 17,-141 0-32,158 0 15,-141 0-15,177-35 16,17 17 0,-17 18-1,0 35 1,-1 18-1,1-18 1,-194-35-16,140 36 16,-52-19-1,-88-17-15,-1 0 0,72 18 16,-19-18 0,-34 0-1,34 0 1,54-18-1,52 1 17,-158 17-32,176-18 15,70 18 1,-87 0 0,-19 53-1,-140-53-15,88 35 16,-36-17-1</inkml:trace>
  <inkml:trace contextRef="#ctx0" brushRef="#br0" timeOffset="171538.78">9031 10125 0,'-70'17'63,"-266"36"-47,319-53-1,-407 71 1,407-71-16,-195 0 15,195 0 1,-178 0 0,-34 0-1,-18 0 1,53 17 0,177-17-16,-1 0 0,-176 36 15,176-36-15,-193 17 16,-19 1-1,19-18 1,17 0 0,176 0-16,-141 0 15,18 0 1,-18 0 0,142 0-16,-1 0 0,-141 18 15,142-18-15,-195 17 16,-35-17-1,0 0 1,-17-17 15,246 17-31,0 0 0,-211-36 16,-36 1 0,18 0-1,230 35-15,-177-18 16,0-17-1,0 17 1,0 1 0,-18-19-1,0 1 1,195 35-16,-107-35 16,18-18-1,-17-18 1,-18 1-1,0-1 17,-18 1-17,141 70-15,-105-89 16,-1-34 0,124 105-16,-17 18 0,-89-158 15,-18-19 1,54 36-1,35 53 1,35 17 0,0 1-1,17 52-15,18-70 16,36-36 0,-71 107-16,124-142 15,52 0 1,89 1-1,-248 158-15,283-106 16,0 18 15,-36 17-15,-246 53-16,194 1 16,123-1-1,-300 18-15,388 0 16,71 0-1,-458 0-15,-1 0 0,335 0 16,-70 0 0,-282 0-16,141-35 15,-142 35-15,160 0 16,70 0 0,88 0-1,106 35 1,-406-35-16,406 35 15,0-17 1,-423-18 0,352 18-1,-352-18-15,17 0 0,300 35 16,71 18 0,70 17-1,-441-70-15,353 71 16,-88-18-1,-282-53-15,-1 18 0,213 34 16,-36 1 0,-177-53-16,142 71 15,-141-53-15,141 52 16,-36 1 0,-17-1-1,-53-17 1,0 35-1,0 18 17,-53-88-32,35 70 15,-17-17 1,-18-54-16,0 36 16,-36 18-1,36-54-15,-53 54 16,18 17-1,-18 0 1,-17-17 0,-36 35-1,-18-1 1,18-16 0,89-72-16,-54 19 15,1-1 1,-19-18-1,-34 1 1,-18 17 15,141-17-31,-124 17 16,-17 1 0,36 17-1,-1-36 1,35 1-1,36-1 1,17-17-16,-35 18 16,-17 17-1,-18 1 1,-1-1 0,72-35-16,-54 53 15,53-53-15,-17 17 16,0-17-1,17 0 157</inkml:trace>
  <inkml:trace contextRef="#ctx0" brushRef="#br0" timeOffset="178648.8">9013 10971 0,'18'0'125,"35"36"-110,-35-36-15,35 53 16,52 17 0,37 18-1,34 18 1,0 18 0,-52-19-1,-18-34 1,-71-18-1,0 0 1,0 53 15,1 17-15,-1-17 0,0 0-1,-35-18 1,0 0-1,0-17 1,0 88 0,0-89-1,-17 71 1,-1-141-16,18 18 0,-35 105 16,-18-34-1,53-72-15,-35 36 16,-1-18-1,-17 1 1,-17 34 15,-18 1-15,-54 17 0,1-18-1,-53 36 1,177-106-16,-71 18 15,-36 52 1,18-34 0,71-19-1,0-17 1,-1 18 0,-17 0-1,-17 17 1,17-17-1,18-1 1</inkml:trace>
  <inkml:trace contextRef="#ctx0" brushRef="#br0" timeOffset="191864.79">1676 14288 0,'70'-18'16,"-52"18"0,70-18-1,53 1 1,-123 17-16,-1 0 0,125 0 16,52 0-1,-36 0 1,36 0-1,-176 0-15,229-18 16,70 18 0,-299 0-16,0 0 0,282 0 15,52 0 1,-334 0-16,0 0 0,264 0 16,-247 0-16,-17 0 0,264 0 15,-264 0-15,299 0 16,18 18-1,36 35 1,-354-53 0,354 17-1,-1 1 1,-335-18-16,-17 0 0,353 17 16,-354-17-16,442 36 15,-1 17 1,107 17-1,-530-70-15,0 0 0,459 71 16,124-36 0,-583-35-16,512 18 15,-512-18-15,459 0 16,-53 0 0,-424 0-16,1 0 0,317 0 15,18 17 1,-53 1-1,53 0 1,-336-18 0,1 0-16,247 0 15,-1 0 1,-246 0-16,211-18 16,-211 18-16,246-35 15,54 35 1,-301 0-16,19 0 0,317 0 15,-336 0-15,389 53 16,-53-1 0,52 19-1,-34 17 1,-54 0 0,-299-88-16,264 106 15,-70 0 1,-18 18-1,0 70 17,-177-177-32,160 160 15,-1-1 1,-35-35 0,-52 18-1,-89-142-15,35 160 16,0 52-1,-17-52 1,-1-19 0,-17 19-1,-17-19 1,-54-16 0,71-125-16,-88 142 15,-18 0 1,18-36-1,-36 1 1,107-107 0,-107 54-1,-70-1 1,177-70-16,-1 0 0,-264 71 16,-36 17-1,-17-17 1,-18-18-1,-70 0 1,-141-36 0,-107 1-1,636-18-15,-565 53 16,54-18 0,510-17-16,19-18 0,-495 35 15,477-35-15,-494 18 16,-36-18-1,548 0-15,-513 0 16,37 0 15,457 0-31,-369 17 16,387-17-16,-17 0 0,-353 0 16,-106 0-1,476 0-15,-476 0 16,459 0-16,0 0 0,-459 18 15,476-18-15,-458 17 16,458-17-16,-335 0 16,336 0-16,-1 0 0,-335-17 15,336 17-15,-318-35 16,-71-1 0,388 36-16,-335-17 15,36-1 1,299 18-16,1 0 0,-266-18 15,-52 18 1,318 0 0,-354-53-1,354 53-15,-354-52 16,36 16 0,300 36-16,-194-35 15,34 0 1,-16-1-1,-54-16 1,-35-37 0,36 19-1,246 70-15,-176-35 16,53-18 0,18 0-1,-36-36 1,141 72-16,0-1 0,-211-105 15,-18-18 1,71 17 15,70 36-15,88 70-16,-70-105 16,0-54-1,88 160-15,-18 17 0,-52-124 16,70 107-16,-35-89 15,17 0 1,18 18 0,0-36-1,35-34 1,18-19 0,18-17-1,-71 177-15,194-301 16,-194 300-1,17 18-15,160-211 16,-89 123 15,-18-36-15,-52 106-16,70-87 16,36-1-1,-124 88-15,141-52 16,-18-19-1,-34 36 1,-19 1 0,-52 52-16,52-18 15,36-17 1,-35 17 0,-18 0-1,-18 18 1,18 0-1,-36 0-15,19 0 16,17 0 15,-53-17 391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07-22T01:38:08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20867 4639 0,'-18'18'141,"1"-1"-126,-1 1 1,0-18 0,1 18-1,-19-1 16,-17 1-15,36-18-16,17 17 0,-53-17 16,0 18 15,0-18-15,35 0-1,-17 0 1,-18 0-1,-17 0 1,-36 18 0,0-1-1,35-17 1,36 0 0,17 0-1,1 0 16,-1 0-15,1 0-16,-1 0 16,0-17 15,1 17-31,-19 0 16,19-18-1,-19 18 1,19-18-1,-18 1 1,-1-1 0,19 18-1,-19-17 1,19 17 0,-1-18-1,18 0 1,-18 1 15,-17-1-15,18 0 15,17 1-15,-18-19-1,18 19 1,-18-36-1,1 18 1,17-1 0,0-17-1,0 18 1,0-18 0,0-17-1,0-1 1,17 18-1,-17 36 1,0-1 31,36 0 0,-19 1-32,1 17-15,-1-18 16,19 0 0,-19 18-16,-17-17 0,36 17 15,-19-36 1,19 36 0,34-17-1,-35-1 1,1 18-1,-19 0-15,-17-17 0,18-1 16,35 18 0,-18-18 15,0 18-15,1 0-1,-1 0 1,0 0-1,18 0 1,0 0 0,-18 0-1,-17 0 1,0 0 0,52 18-1,1 17 1,17-17-1,0-1 1,-70 1 0,-1-18 31,19 18-32,-19-18 1,19 17-1,-19-17 1,1 0 31,17 36-31,-17-19-1,-1 1 1,-17 0-16,36-1 15,-19 19 1,-17-19 0,18 36 15,0 0-15,-1 18-1,1-1 1,-18-17-1,18-18 1,-18-17 0,0 0-1,0 17 1,0 18 0,0-36-1,0 1 1,0 0 15,0 17 0,-18-35-31,18 18 16,-18-18 15,1 17-15,-1 1-1,18-1 1,-18-17 0,1 0-1,-1 18 1,0-18 0,1 0-1,-18 0 1</inkml:trace>
  <inkml:trace contextRef="#ctx0" brushRef="#br0" timeOffset="2499.8">25365 3492 0,'-36'0'62,"-16"89"-46,34-89-16,-35 88 15,18 18 1,52-53 0,19-18-1,-1-17 1,-17-18-1,17 0 1,35-71 0,1-17 15,-18 35-15,-36 0-1,-17-18 1,0 1-1,-52-18 1,52 70-16,-36-53 16,-17 19-1,18 52 1,17-18 0,1 18-1,-1 0 16</inkml:trace>
  <inkml:trace contextRef="#ctx0" brushRef="#br0" timeOffset="2916.82">25471 3440 0,'17'0'47,"1"0"-16,17 0-15,36-18 0,35 18-1,-36-18 1,-35 18-1,-35 18 48,-17 17-63</inkml:trace>
  <inkml:trace contextRef="#ctx0" brushRef="#br0" timeOffset="3251.73">25682 3634 0,'18'0'62,"0"0"-46,34 0-1,19-18 1,-53 18-16,52-35 16,1 35-1,-54 0-15</inkml:trace>
  <inkml:trace contextRef="#ctx0" brushRef="#br0" timeOffset="3549.94">26017 3193 0,'0'0'31,"0"53"-15,0-36-16,0 248 31,0-195-16,0-52 1,0 17 31,0 1-31</inkml:trace>
  <inkml:trace contextRef="#ctx0" brushRef="#br0" timeOffset="4116.96">25753 3916 0,'53'0'63,"0"17"-47,-36-17-1,1 0 1,-53 53 46,17-17-46,-53 105 0,54-106-1,17-17 1,17-1-1,19 1 1,34 0 0,-52-18-1,70 0 1,0 0 0,-70 0 15,-18-18-16</inkml:trace>
  <inkml:trace contextRef="#ctx0" brushRef="#br0" timeOffset="4667.02">26282 3616 0,'18'0'31,"34"0"-15,1 0-1,0 0 1,-53 106 62,-35-18-62,35 0-1,0-35 1,0-35 0</inkml:trace>
  <inkml:trace contextRef="#ctx0" brushRef="#br0" timeOffset="4968.93">26511 3687 0,'18'0'47,"17"0"-31,-17 0-1</inkml:trace>
  <inkml:trace contextRef="#ctx0" brushRef="#br0" timeOffset="5282.92">26652 3457 0,'0'53'32,"18"71"-17,-18 34 1,18-17 0,17-52-1,-17-54 1,-18-53 62</inkml:trace>
  <inkml:trace contextRef="#ctx0" brushRef="#br0" timeOffset="5673.94">27058 3387 0,'18'0'47,"-1"0"-31,1 0-16,17 0 15,36 17 1,-36-17-1,-17 0-15,-1 0 16</inkml:trace>
  <inkml:trace contextRef="#ctx0" brushRef="#br0" timeOffset="6315.96">27129 3528 0,'53'0'78,"-18"0"-63,-35 17 95,0 19-95,0-19-15,-35 19 16,-1 52 0,1 0-1,35-17 1,0-54-1,0 1 1,18-1 0,35-17-1,17 0 1,-35-35 0,-35 18-16,0-36 15,0 0 1,0 17-1,0 19 1,-17 17 31</inkml:trace>
  <inkml:trace contextRef="#ctx0" brushRef="#br0" timeOffset="6599.97">27340 3651 0,'0'0'32,"106"0"-1,-71 0-15,-17-17-1</inkml:trace>
  <inkml:trace contextRef="#ctx0" brushRef="#br0" timeOffset="6850.08">27393 3792 0,'0'18'15,"35"-18"32,36 0-31,0-53 0,-1 18-1,-52 17 1</inkml:trace>
  <inkml:trace contextRef="#ctx0" brushRef="#br0" timeOffset="7065.93">27658 3669 0,'-18'0'15,"18"53"1,0-36 0,0 19 15,-18-19-15,1 19-1,17-19-15,0 19 16</inkml:trace>
  <inkml:trace contextRef="#ctx0" brushRef="#br0" timeOffset="7490.86">27517 4075 0,'0'0'0,"-36"105"31,36-87-31,-17 88 32,34-71-1,36-17-15,124-1-1,-19-17 1,-105 0-1,-53-52 1,-53-37 0,-70-52-1,-18 71 1,123 70 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07-22T01:44:32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7320 6967 0,'0'18'16,"0"0"15,18 17-15,-1 0-1,1 0 1,0-17 0,52 0 109,-52-18-110,0 0-15,140 0 16,125-36 0,52-34-1,-318 70-15,213-18 16,-72 18-1,-122 0 1,-1 18 0,18 17-1,106-17 1,-142-18-16,213 17 16,87-17-1,-282 0-15,230 18 16,-230-18-16,177 18 15,-1-18 1,-34 0 0,17 0 15,-176 0-31,123 0 16,-18 0-1,1 0 1,-1 0-1,53 0 1,89 0 0,-247 0-16,282 0 15,-18-18 1,-265 18-16,1 0 0,194 0 16,-1 18-1,36-1 1,-229-17-16,194 0 15,-54 0 1,-52 0 0,-53 0-1,-35 0-15,17 0 32,0 18-17,18 0 1,35-1-1,18 1 1,35 17 0,18-35-1,0 0 1,-71-35 0,-70 35-1,-1 0 282</inkml:trace>
  <inkml:trace contextRef="#ctx0" brushRef="#br0" timeOffset="2536.41">20461 7338 0,'-70'17'31,"34"-17"-15,-17 18-1,0 0 1,-17-1-1,-1-17 1,54 0-16,-72 18 16,-69-18-1,-19 18 1,-52 17 0,211-35-16,-211 53 15,17-36 1,89-17-1,105 0-15,1 0 0,-72 18 16,-16 0 0,-19 17-1,107-35 1,-89 35 0,70-35-16,-69 18 15,87 0-15,-123-18 16,0 0-1,35 0 1,0-36 0,88 36-16,-70-53 15,0 18 1,-18 0 0,53 17-1,-35 18 1,35-17-1,18-1 1,0-17 0,-18 17-1,0-35 17,35 18-17,-17-53 1,-18-54-1,18-16 1,17-1 0,18 0-1,18 0 1,-1 142-16,19-124 16,17 17-1,-1 1 1,37 17-1,-89 88-15,70-70 16,18 0 0,36 17-1,-1 1 17,71 17-17,-176 53-15,229-71 16,70 36-1,1 35 1,17 18 0,-317-18-16,352 70 15,1 18 1,-19 1 0,-334-89-16,194 35 15,-142-17 1,-52-1 15,70 107-15,-70-124-16,-18 17 0,17 1 15,72 105-15,16 36 32,-105-141-32,36 123 15,-36 18 1,-18-1-1,-35 1 1,-17-53 0,-36 17-1,-18 1 1,1-18 0,105-106-16,-70 53 15,17-18 1,1 0-1,-1 1 1,-17 16 0,70-52-16,-35 36 15,18-19 17</inkml:trace>
  <inkml:trace contextRef="#ctx0" brushRef="#br0" timeOffset="6566.42">17357 12312 0,'-71'18'63,"-52"-1"-48,105 1-15,-247-18 16,-34 0 0,263 0-16,19 0 15,-354 17-15,-34 1 32,52-18-17,317 0-15,-175 0 16,105-18-1,35-17 1,-17-18 0,71 53-16,-89-53 15,53 18 1,35 35-16,1-70 31,-1-1-15,18 36-1,18-18 1,158-35 0,194-1-1,-334 89 1,405-88 0,-424 88-16,407-17 15,-389 17-15,459 0 16,0 0-1,-159 53 1,-53 35 0,-264-88-16,123 123 15,-106-52 1,-35 35 0,0-89-16,-18 89 15,-70-18 1,-88-35-1,-54 0 1,-16-35 0,69 17-1,160-35 1,-36 0 0,35-18-1,0 1-15</inkml:trace>
  <inkml:trace contextRef="#ctx0" brushRef="#br0" timeOffset="7650.02">22825 11342 0,'-53'53'31,"-124"0"1,160-53-32,-177 35 15,-141-17 1,-124-18-1,441 0-15,-352 0 16,35-18 0,17-17-1,36-36 1,106 18 0,123 36-1,35 17 1,18-18-1,0 0 1,18-52 0,52-19-1,107-16 17,87-1-17,177 0 1,53 18-1,-18 35 1,-440 53-16,-1 0 0,371 0 16,-389 0-16,336 0 15,-124 53 1,-123 35 0,-88 0-1,-18 53 1,-18-17-1,-17-54 1,35-52-16,-53 53 16,18-19-1,-53-34 17,-18 17-17,88-35-15,-105 18 16,-36 17-1,35 1 1,36-19 0,88 1-1,-17-18-15</inkml:trace>
  <inkml:trace contextRef="#ctx0" brushRef="#br0" timeOffset="12249.42">18803 13688 0,'-35'0'31,"-106"17"-15,105-17-16,-228 18 16,-124-18-1,53 0 1,35-18-1,141 1 1,88-36 0,1 0-1,17 0 17,53 18-17,18-53 1,105-36-1,89 36 1,-195 88-16,301-53 16,158 35-1,-441 18-15,-17 0 0,423 53 16,-141 18 0,-282-71-16,87 70 15,-87-70-15,-18 53 16,-35 35-1,-89 1 1,36-72 0</inkml:trace>
  <inkml:trace contextRef="#ctx0" brushRef="#br0" timeOffset="13216.4">25453 13776 0,'-53'0'32,"-70"0"-17,105 0-15,-194 35 16,-70-35-1,35-17 1,0-54 0,229 53-16,-158-70 15,70 18 1,89-1 0,34-70-1,89-18 1,-106 142-16,124-72 15,70 37 1,70 16 0,18 36-1,-123 36 17,-53 52-17,-35 53 1,-54 0-1,-17-123-15,0-1 0,0 107 16,-17-36 0,-19-53-1,1 0 1,17-35-16,-52 18 16,17 0-1,0 17 1,35-35-1</inkml:trace>
  <inkml:trace contextRef="#ctx0" brushRef="#br0" timeOffset="21814.94">3210 9119 0,'18'0'32,"17"0"14,18 0-30,53 0 0,35 0-1,-123 0-15,158 0 16,36 0 0,-18 0-1,-18 0 1,-158 0-16,123-17 15,0 17 1,0 0 0,-35-18-1,17 18 1,36 0 15,88 18-15,-212-18-16,212 17 15,-229-17-15,158 0 16,-52 0 0,-89 0-1</inkml:trace>
  <inkml:trace contextRef="#ctx0" brushRef="#br0" timeOffset="22970.4">7955 9155 0,'35'0'78,"36"0"-62,-53 0-16,17 0 15,159 17 1,88-17-1,-264 0-15,-1 0 0,266 0 16,-266 0-16,248 0 16,-53 0-1,-71 0 1,-53 0 0,0 18-1,0-18 1,36 0-1,17 18 1,0-18 0,-123 0-16,87 0 15,-87 0 1,53 0 0,-18 0-1,-18 0 1,-18 0-1,72 0 32,-72 0-31,36 0 0,18 0-1,-71 17-15,53 1 16,-18-1-1,-17-17 1,-1 0 0,1 18-1,-1-18 17,36 18-1,-35-18 0</inkml:trace>
  <inkml:trace contextRef="#ctx0" brushRef="#br0" timeOffset="40791.28">14870 17339 0,'-18'53'63,"0"70"-48,-35 36 1,-17 123 0,52-282-16,18 71 15</inkml:trace>
  <inkml:trace contextRef="#ctx0" brushRef="#br0" timeOffset="41617.85">14834 17445 0,'18'17'282,"-18"1"-267,88 106 1,-35-1-1,-18 18 1,18-35 0,-35-71-1,-18 1 1</inkml:trace>
  <inkml:trace contextRef="#ctx0" brushRef="#br0" timeOffset="41931.35">15152 17621 0,'53'0'63,"105"0"-48,-140 0-15,159 0 16,-89 0 0,-88-17 31</inkml:trace>
  <inkml:trace contextRef="#ctx0" brushRef="#br0" timeOffset="42197.94">15575 17357 0,'0'176'31,"0"-158"-31,0 123 16,0 18 0,18-89-1,-18-35 1</inkml:trace>
  <inkml:trace contextRef="#ctx0" brushRef="#br0" timeOffset="42714.96">15893 17339 0,'17'53'15,"-34"-106"-15,52 194 16,-35-123-16,0-1 0,18 89 16,-1 35-1,1-35 1,-18-35-1,17-71 17,72-18-17,34 18 1,-35-35 15,-35-36-15,0-52-1,-18-18 1,1 0 0,-19 17-1,-17 18 1,-17 36 0,17 52-1</inkml:trace>
  <inkml:trace contextRef="#ctx0" brushRef="#br0" timeOffset="43052.35">16210 17427 0,'53'0'109,"35"0"-93,-70 0-16,229 0 16</inkml:trace>
  <inkml:trace contextRef="#ctx0" brushRef="#br0" timeOffset="43364.88">16581 17515 0,'17'-17'16,"71"-1"15,1-17 1,-72 17-17,1 1 1</inkml:trace>
  <inkml:trace contextRef="#ctx0" brushRef="#br0" timeOffset="43738.06">16845 17374 0,'0'36'31,"35"122"-15,-35-140-16,18 247 31,0-18-16,-1-159 1,-17-71 0</inkml:trace>
  <inkml:trace contextRef="#ctx0" brushRef="#br0" timeOffset="48131.55">21784 12312 0,'18'0'94,"35"0"-78,-36 0-16,283 0 31,123 18-15,-405-18-1,0 0-15,405 0 16,-194 0 15,-211 0-31,158 0 16,18 0-1,0 0 1,-176 17-16,0-17 0,229 0 16,123 0-1,-17 0 1,88 18 0,-424-18-16,372 0 15,-1 0 1,-89 0-1,-281 0-15,264 0 16,18 0 0,-18-18-1,53 18 1,-17-17 15,17-1-15,-300 18-16,-17 0 0,282 0 15,35-18 1,-317 18-16,-1 0 0,266-17 16,16 17-1,37 0 1,16-18 0,-52 18-1,35-35 1,-35 17-1,0-17 1,-18 17 0,1-17-1,-266 35-15,212-18 16,-70 1 15,-71 17-15,-70 0-16,70 0 15,71 17 1,-141-17-16,193 18 16,-17 0-1,-123 17 1,-53 53 15,34 141-15,-52-211-16,0 0 0,53 193 15,-35 36 1,-18 35 0,0-264-16,0 282 15,-35 53 1,-1 70 15,-34-53-15,70-352-16,0 0 0,-35 246 15,35-52 1,0-18 0,0-35-1,0-36 1,0-105-16,0 105 16,-18-17-1,0-18 1,-35 71-1,53-141-15,-53 141 16,18-18 0,0-106-1,17-17 48,-123-1-48,124-17-15,-283 18 16,-229 35 0,493-53-16,-564 70 15,-17-17 1,35-17 0,547-36-16,-441 0 15,-1 0 1,-34-18-1,493 18-15,-335 0 16,-17-35 0,335 35-16,17 0 0,-335-53 15,318 53-15,-353-36 16,370 19-16,1 17 16,-354 0-1,336 0-15,-336 0 16,1-36-1,352 36-15,-281-35 16,-125-18 0,389 36-16,-388-36 15,35 17 1,0 1 0,141 35-1,-36-17 1,36 17-1,36 0 1,193 0-16,0 0 0,-176 0 16,0 17-1,177-17-15,-177 0 16,-18 35 15,-52-35-15,-1 0-1,71 18 1,176-18-16,-158 18 16,35-1-1,0 1 1,35-18 0,88 0-1,18-123 79,18-177-78,-1 123-1,-34-405 1,17 529-16,-35-441 15,35 53 1,17 424-16,71-283 16,18 35-1,-53 18 1,-35 18 0,-18 35-1,-18 71 1,18 105-16,-18-88 15,18 71 1,0 17 31,0 1-16,-35-125-15,35 125-16,0-160 15,0 107 1,0 52-16,0-17 16,0 17-1,0 1 1,18 17 15,193 0-15,-193 0-16,458 35 15,283 0 1,-706-35-16,-18 0 0,812 18 16,-812-18-16,812 17 15,-89 1 1,-705-18-16,-18 0 16,547 35-1,-564-35-15,35 0 0,229 0 16,-194 0-1</inkml:trace>
  <inkml:trace contextRef="#ctx0" brushRef="#br0" timeOffset="50462.34">32385 10566 0,'53'0'78,"88"0"-62,-141-18-16,35 18 31</inkml:trace>
  <inkml:trace contextRef="#ctx0" brushRef="#br0" timeOffset="50761.71">32614 10548 0,'18'35'110,"0"54"-95,17-1 1,-18-71 0,-17 19 46,0-19-31</inkml:trace>
  <inkml:trace contextRef="#ctx0" brushRef="#br0" timeOffset="51107.3">32438 10795 0,'18'0'47,"228"-71"-16,-157 36-15</inkml:trace>
  <inkml:trace contextRef="#ctx0" brushRef="#br0" timeOffset="51431.65">32456 11024 0,'35'0'31,"-70"0"-31,105 0 15,-52 0-15,123 0 16,0-17 0,-106-1-16,18 0 15,-53 1 1</inkml:trace>
  <inkml:trace contextRef="#ctx0" brushRef="#br0" timeOffset="51898.34">32702 11271 0,'36'0'62,"70"0"-46,-53 0 0,-36 0-1,-17 18 16,0 35-15,-17 0 0,-19 35-1,36-70 1,0-1 15,53-17 0,53 0-15,-35-17 0,-19-19-1,-34 1 1</inkml:trace>
  <inkml:trace contextRef="#ctx0" brushRef="#br0" timeOffset="52365.34">33126 10830 0,'0'0'0,"17"0"47,1 0-31,35-17-1,-35 17 32,-18 70-31,-18 18-1,0-17 1,18-36 0,0-17-1,18-18 32,17 0-31,71-35-1,0-71 1,-71 35 0</inkml:trace>
  <inkml:trace contextRef="#ctx0" brushRef="#br0" timeOffset="52631.93">33514 10742 0,'0'18'16,"0"105"-1,0 54 1,0-36 15,0-106-15,0-17-1,0-36 17,0 0-32</inkml:trace>
  <inkml:trace contextRef="#ctx0" brushRef="#br0" timeOffset="52811.66">33514 11007 0,'0'0'0,"70"-18"31,-52 18-31,0 0 31</inkml:trace>
  <inkml:trace contextRef="#ctx0" brushRef="#br0" timeOffset="63447.98">27817 16140 0,'-106'17'125,"-106"18"-109,-158-17 0,-18-18-1,370 0-15,-370 0 16,-35 0-1,-36 0 1,441 0-16,-387 0 16,369 0-16,1 0 0,-318 0 15,18 53 1,88-35 15,71-18-15,17 0-1,0 17 1,-17 1 0,-53-18-1,17 0 1,-35-18 0,229 18-16,-229 0 15,18-17 1,70 17-1,36 0 1,-1 17 0,-17-17-1,53 18 1,70-18 0,1 0 15,-1-18-16,-17 1 1,-18-36 0,0 0-1,0-88 1,18-36 0,0 1-1,-1-36 1,-34 18-1,52 194-15,0-123 16,18-1 0,0 18-1,0 36 1,0 17 0,0 0 15,0-17-16,18-36 1,-18 88-16,35-141 16,-17-17-1,0 158-15,-1-105 16,1 35 0,17 35-1,0-35 1,36 17-1,-18 0 1,18 54 0,-1-19-1,36 19 1,35-1 15,35 18-15,54-17-1,-213 17-15,266 0 16,69 0 0,-16 0-1,-319 0-15,283 0 16,-18-36 0,0 1-1,-264 35-15,247-35 16,35 35-1,70 0 1,-352 0-16,264 0 16,-265 0-16,1 0 0,229 0 15,-212 0-15,195-18 16,-1 0 15,-211 18-31,-1 0 0,195 0 16,88 0-1,-283 0-15,301 36 16,-1-36 0,-299 0-16,211 0 15,-105 0 1,-107 0-16,54 0 16,0 0-1,-36 0 1,35 17-1,-52-17-15,0 18 16,-1 0 0,-17-1-16,18 124 15,17 89 1,18-54 0,18 1 15,-71-160-31,70 142 15,1 17 1,-1 1 0,1 70-1,-1 52 1,-17-16 0,-53-266-16,71 248 15,-53-53 1,17-89-1,-35-105 1,-35-1 109,-36 1-109,-70-18-1,-53 0 1,-88-18 0,35 18-1,17 0 1,-17 0-1,-52 0 1,-1 0 0,264 0-16,19 0 0,-248 36 15,54 17 1,140-53 0,53 0 46,-17 0-31,17 0-15,1 0 0,-18 0-1,17 0-15</inkml:trace>
  <inkml:trace contextRef="#ctx0" brushRef="#br0" timeOffset="98078.47">3193 10372 0,'17'0'219,"71"0"-204,-70 0-15,123 0 16,-17 0 0,-107 0-16,72 0 15,-1 17 1,-35-17 0,17 0 15,1 0-16,52 0 1,-105 0-16,105 0 16,1 0-1,-18 0 1,-36 0 0,-52 0-16,52 0 15,1 0 1,17 0-1,-70 0-15,88 0 16,-1 18 0,-16 0-1,-54-18 1,18 0 0,-36 0-1,19 0 1,-1 0-1,-17 17 1,17-17 0,0 18-1,36-18 1,17 18 0,18-18-1,-18 0 1,35-18-1,-17 0 1,53 18 0,-141 0-16,105-17 15,-35-1 1,-70 0 0,0 18 15,-1 0 0,1-17-15,17-19-1,0-17 1,1-17 0,-19-1-1,1 1 1,0 17-1,-18 0 1,0-18 0,0 1-1,-18-1 1,18 1 0,-18 34 15,1 19-16,-1 17 1,0 0 0,-17-18-1,0 1 1,0-1 0,17 18-16,-35 0 15,-70 0 1,-19 0-1,125 0-15,-177 0 16,17-18 0,19 18-1,52-17 1,0-19 0,88 36-16,-87-17 31,-54-19-16,141 36-15,-158-52 16,-18-19 0,176 71-16,-105-35 15,-1-1 1,107 36-16,-107-35 16,-35 18-1,-17 17 1,-18 0-1,53-18 1,35 18 0,18-18-1,-36 18 1,-34 0 0,-1 36 15,141-36-31,-88 17 15,36 1 1,52-1 0,-35 1 15,-17 17-15,17 18-1,35 0 1,-17 0-1,-18 0 1,35 18 0,-17 17-1,35 18 1,0-18 0,0-35 15,18 0-16,-1-18 1,1-17 0,17-1-1,18 36 1,18-18 0,-1 1-1,18-1 1,1 0-1,16-17 1,1-1 0,-88-17-16,88 36 15,0-19 1,-1 19 15,1-36-15,-35 0-1,-1 0 1,-52 0-16,53 0 16,70 0-1,-36 0 1,37 0 0,-125 0-16,89 0 15,0 0 1,-88 0-16,70 0 15,-18 0 1,18 0 0,1 0-1,-1 0 1,18 0 0,17 0 15,18 0-16,18 0 1,35 0 0,0 0-1,-18-18 1,-52 0 0,-18-35-1,-18 36 1,0-54-1,0 1 1,-17-36 0,-1 18-1,-17-1 1,-35 1 0,-18 18 15,0-18-16,-18 17 1,-17 0 0,-18 1-1,0 35 1,0 17 0,18 0-1,0 18 1,-36-17-1,-35 17 1,89 0-16,-160-18 16,-70 0-1,230 18-15,-212 0 16,211 0-16,0 0 0,-193 0 16,17 0 15,35 0-16,141 0-15,0 0 0,18-17 0,-141 17 16,-17-18 0,17-17-1,123 35-15,-106-18 16,19 1 0,87 17-16,-70-18 15,-53 0 1,0 18-1,17-17 1,106 17-16,-70-18 16,0 0-1,0 1 1,-36 17 0,19 0 15,52 0-16,17 0 17,-17 17-17,36-17-15,-71 53 16,-1 36 0,19-19-1,-18 18 1,17 0-1,18-17 1,18 17 0,35 18-1,0-18 1,18-17 0,-18-18 15,35 17-16,18-34 1,17-1 0,-17 0-1,0 0 1,0 1 0,35 17-1,-70-36-15,105 36 16,89 0-1,0-18 1,-18 1 0,-177-36-16,107 17 15,-18-17 1,-89 0-16,107 18 16,17-18 15,-106 0-31,89 0 15,-1 0 1,-105 0-16,70 0 16,0 0-1,36-18 1,52 18 0,18 0-1,-35-17 1,-53 17-1,-36-18 1,18 18 0,36-18-1,35 1 1,-18-19 0,0 36 15,0-35-16,-18 0 1,18 0 0,18-18-1,-141 53-15,105-53 16,-34 0 0,-37 0-1,1-35 1,-35 88-16,0-71 15,-1 18 1,-17 36-16,-17-54 16,-36-35-1,-18 36 1,18 52 0,18 0 15,-36 1-16,54 17-15,-1 0 0,-88-18 16,-105 0 0,193 18-16,-211-17 15,-1-18 1,213 35-16,-177-18 16,17-17-1,160 35-15,-1-18 0,-176 0 16,176 18-16,-211-17 15,17 17 1,18 0 0,18-18-1,158 18-15,-158 0 16,-36 0 0,-17 0 15,211 0-31,-176 0 15,0 18 1,71-18 0,35 0-1,52 0 1,-17 0 0,-17 0-1,-54 17 1,54 1-1,35 17 1,17-35-16,-35 36 16,-18-1-1,71-18-15,-52 36 16,16 0 0,-17 18 15,36 17-16,-1-88-15,0 88 16,18 36 0,36-18-1,-1-18 1,36 0 0,-19-35-1,37-18 1,34 0-1,71-17 1,-176 0-16,246-18 16,107 35-1,-354-35-15,354 0 16,-71 18 0,-89-18 15,-193 17-31,141-17 15,0 18 1,-142-18-16,160 18 16,52-18-1,-211 0-15,-1 0 0,160 0 16,-1 0 0,-158 0-16,70-18 15,-18 18 1,-17-18-1,53-17 1,70 0 0,-34-1-1,-90 1 1,-52 0 31,0-53-32,0-36 1,-52-17 0,52 123-16,-53-123 15,35 141-15,-35-106 16,53 89-16,-70-54 16,-19 18-1,1-17 1,-18 17-1,89 53-15,-124-71 16,-53 36 0,-36 17-1,213 18-15,-195 0 16,18 0 0,35 0 15,141 0-31,-140 0 15,-36 0 1,158 0-16,-193 0 16,-71 0-1,0 0 1,53 0 0,230 0-16,-124 0 15,88 0 1,35 18 15,-70 35-15,70-53-16,-105 71 15,17-19 1,106-34-16,-18-18 0,-35 53 16,18-18 15,18 1-16,-19 34 1,1 1 0,17 34-1,18-34 1,53-36 0,0 18-1,-18-35 1,1 35-1,17-18 1,-53-17-16,106 35 16,88 17-1,17 1 1,1-18 0,-53 0 15,-54-36-16,-69 1 1,-1-18 0,-17 0-1,35 0 1,-36 0 0,1 0 46,-1 0-15</inkml:trace>
  <inkml:trace contextRef="#ctx0" brushRef="#br0" timeOffset="109299.29">7602 11853 0,'18'0'78,"17"18"-62,18 0-1,53 35 1,-88-53-16,88 70 16,17 1-1,-52-18 1,-1 17 0,18 18 15,0 53-16,18 53 1,-35 0 0,-54-52-1,-17-54 1,0 0 0,0 0-1,-52 18 1,-1-18-1,-36 0 1,19-17 0,52-71-16,-17 35 15,17-17 1,1-18 0,-19 17 15,-34 19-16,-54-1 1,1 0 0,-18 1-1,70-1 1,54-35 0</inkml:trace>
  <inkml:trace contextRef="#ctx0" brushRef="#br0" timeOffset="114131.29">8855 15452 0,'0'-18'16,"35"0"62,18 18-63,53 18 1,17 35 0,18 18-1,0 34 1,-123-105-16,106 124 15,-19-1 1,-52-17 0,-53-88-16,18 52 15,-18 54 1,0-107-16,0 107 16,-35-54 15,-36 1-16,-17-18 1,-36 0 0,-17 0-1,36 0 1,-19-18 0,53-17-1,1-1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07-22T01:46:41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11483 2046 0,'-53'0'78,"-35"18"-63,70-18-15,-52 17 16,-177 19 0,-71-19-1,-70 19 1,370-36-16,-317 35 16,53-18-1,264-17-15,-228 0 16,-19 0-1,247 0-15,-229 0 16,230 0-16,-318 0 16,-124-52-1,441 52-15,-370-18 16,371 18-16,-19 0 0,-228 0 16,246 0-16,-211 0 15,35 0 16,176 0-31,1 0 0,-195 0 16,-17 0 0,52 0-1,1 0 1,52 0 0,-17 0-1,124 0-15,-125 0 16,-52-18-1,53 18 1,0-35 0,53 17-1,35 18 1,53-35 62,0-53-62,-18 0-1,18-18 1,18 0 0,-18 18-1,0-53 1,0 17-1,0 107-15,0-72 16,0 1 0,35 0-1,1 0 1,-19 0 0,19-1-1,-19 19 16,1 70-31,-1-71 16,19 1 0,17-1-1,-36 18 1,1 18 0,17 0-1,-17 17 1,52 1-1,72-1 1,69 0 0,-193 18-16,229 0 15,88 0 1,-300 0-16,-17 0 0,370 0 16,141 0-1,0 18 1,18 0 15,-512-18-31,-17 0 0,370 0 16,-70 0-1,-301 0-15,1 0 0,246-18 16,-34 18 0,-36 0-1,-53 0 1,-53 0-1,0 0 1,18 35 0,-88-35-16,105 18 15,-35-1 1,1 1 0,34 35-1,71 0 1,-35-18 15,-142-35-31,107 0 16,-89 18-1,-17-1 32,-1 1-31,-17 0-16,106 193 15,-18-34 1,-35-71 0,-35-1-1,-18 1 1,0 35 0,0-17-1,0-18 1,0-89-1,0 36 1,-35 0 62,-18 18-62,-18-18-1,-52 17 1,35-35 0,17-17-1,-35 0 1,-35-1 0,123-17-16,-176 18 15,-17 0 16,193-18-31,1 0 0,-195 35 16,-17-17 0,-36 34-1,36-34 1,35-18 0,-18 18-1,177-18-15,-177 0 16,0 0-1,18 17 1,0 1 0,0-18-1,0 0 1,177 0-16,-177 0 16,0 0-1,-1-18 1,19 18 15,17 0-15,36 0-1,35 0 1,0-17 0,-36-19-1,-70 1 1,176 35-16,-193-35 15,-19 0 1,213 35-16,-1 0 0,-105-18 16,105 18-16,-53-18 15,36 1 1,-18-1 0,36 0-1,-36-17 16,17 0-15,19 35-16,-36-35 16,-35-1-1,70 36-15,-53-17 16,19-1 0,52 0-1,-18 18 1,18-17 31,-18-36-32,18 35-15,-35-52 16,0-18 0,17-1-1,18 19 16,0-18-15,0-1 0,0 1-1,0 0 1,35 17 0,-35 1-1,18 17 1,-18 35-1,0 1 1,0-19 31,0-17-31,18 53-16,-1-52 15,19 16 16,-36 19-31,52-1 16,-52 0-16,53-17 16,18 0-1,17 0 1,36-1 0,34 1-1,72 0 1,-213 35-16,230-36 15,0 19 1,-229 17-16,-1-18 0,178 18 16,-178 0-16,177-17 15,18-1 1,-177 18-16,212-18 16,71 18-1,-301 0 1,18 0-16,195 0 15,-213 0-15,1 0 0,17 0 0,159 0 16,36 0 0,-19 0-1,1 0 1,35 0 0,53 0-1,-265 0-15,230 0 16,17 18-1,-247-18-15,-17 0 0,176 18 16,0-18 0,-176 0-16,140 35 15,89 0 1,-18 36 0,-34-1-1,-178-70 1,89 71-1,-88-54-15,17 36 16,-17 18 0,34 52-1,19 1 1,-71-107-16,71 72 16,-54-19-1,1-35 1,-18 18-1,0-35-15,-18 88 16,-52 70 0,-1 36-1,-35-53 1,0-54 0,36-52-1,-18-17 16,-36 17-15,-52-1 0,158-52-16,-229 53 15,-17-35 1,228-18-16,-211 35 16,0 18-1,53 0 1,-35 0-1,212-53-15,-230 53 16,-36-18 0,-34-17-1,299-18-15,-282-18 16,-17-52 0,-36 17-1,335 53 1,-211-35-1,35 17 1,176 0-16,-158 18 16,-18-17-1,176 17-15,-158 0 16,158 0-16,-176 0 16,-35 0-1,35-18 1,18 18-1,158 0-15,-17-18 16,35 1 0,0-19-1,-18-69 1,-17-1 0,17 106-16,-35-124 15,-17 18 16,70 89-31,-53-71 16,0 17 0,0 1-1,18-1 1,35 53-16,-36-70 16,-34-18-1,35 18 1,-1 18-1,19 34 1,17 1 0,0 17-1,0-35 1,0 0 0,35-17-1,35-1 16,19 1-15,-72 70-16,89-71 16,71-17-1,17 18 1,35-1 0,-17 0-1,-18 36 1,-177 18-16,177-1 15,18-17 1,-18 17 0,53 18-1,-230 0-15,301 0 16,123 18 0,-406-18-16,1 17 0,493 19 15,-494-19 1,0-17-16,442 18 15,-460-18-15,336 0 16,-318 0-16,230 0 16,17 35-1,0-17 1,71 35 0,-318-53-16,300 35 15,18 0 1,-335-35-16,-1 0 0,160 18 15,-159-1 1,-1-17 0,-17 18-16,53 70 15,71 71 1,-1-36 0,-52-52-1,-54-36 16,1 1-15,-18-19-16,0 71 16,-18 54-1,-52-1 1,-1-35 0,71-89-16,-106 71 15,-35 36 1,-53-1-1,-53 18 1,-17-35 0,-36 18-1,0-36 1,-71-18 0,19-17-1,-1-35 16,318 0-31,-283-18 16,-17-18 0,0-35-1,317 53-15,-246-70 16,-19 34 0,266 19-16,-230-1 15,53 18 1,176 0-16,-158 0 15,-18-18 1,176 18-16,-176-17 16,-18 17-1,195 0-15,-142 0 16,0-18 0,18 0-1,18-17 16,105 35-31,-88-35 16,36-18 0,52 53-16,-35-35 15,18 17 1,0 0 0,-1 18-1,-17-17 1,-17-1-1,17 0 1,18-17 0,-36-35-1,-52-54 1,123 107-16,-124-125 16,124 107-16,-106-159 15,18 0 16,88 176-31,-18-123 16,18-17 0,0 140-16,0-35 15,0 35-15,36-17 16,52-18 0,53 0-1,35-17 1,-158 70-16,0 0 0,282-124 15,-265 124-15,423-141 16,36 0 0,-458 141-16,-1-18 0,459-70 15,105 0 1,19 88 0,34 0-1,-616 0 1,616 0-1,-70 0 1,-529 0-16,-35 0 0,529 35 16,35 53-1,-88 1 1,-89-19 0,-387-70-16,176 36 15,-159-36 1,-35 35 31,-17 141-32,17-158-15,-71 193 16,1 1 0,52-194-16,18-1 15,-88 160-15,-36 52 31,124-211-31,-105 141 16,-37 17 0,125-158-16,-142 140 15,0-34 1,142-124-16,17 17 0,-159 72 16,0-1-1,142-88-15,-107 70 16,53-34-1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8E368F-FF03-49A0-BDD0-3B710A71F2A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653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81000"/>
            <a:ext cx="5328000" cy="62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rgbClr val="F2F2F2"/>
          </a:solidFill>
          <a:ln w="53975">
            <a:solidFill>
              <a:srgbClr val="0F4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768922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7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0" y="2489393"/>
            <a:ext cx="12192000" cy="1125853"/>
          </a:xfrm>
          <a:solidFill>
            <a:srgbClr val="F2F2F2"/>
          </a:solidFill>
        </p:spPr>
        <p:txBody>
          <a:bodyPr/>
          <a:lstStyle>
            <a:lvl1pPr algn="ctr">
              <a:defRPr sz="4800" b="0">
                <a:solidFill>
                  <a:srgbClr val="3F2E1F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9903" y="4725121"/>
            <a:ext cx="1330269" cy="17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492537" y="2542622"/>
            <a:ext cx="8908026" cy="4054730"/>
          </a:xfrm>
        </p:spPr>
        <p:txBody>
          <a:bodyPr/>
          <a:lstStyle>
            <a:lvl1pPr marL="265113" indent="-2651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1877A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rgbClr val="61B8E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rgbClr val="D3EBF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0F4A6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>
                <a:solidFill>
                  <a:srgbClr val="1877AC"/>
                </a:solidFill>
              </a:rPr>
              <a:t>`</a:t>
            </a:r>
            <a:r>
              <a:rPr lang="ko-KR" altLang="en-US" dirty="0">
                <a:solidFill>
                  <a:srgbClr val="1877AC"/>
                </a:solidFill>
              </a:rPr>
              <a:t>학습목표</a:t>
            </a:r>
          </a:p>
        </p:txBody>
      </p:sp>
    </p:spTree>
    <p:extLst>
      <p:ext uri="{BB962C8B-B14F-4D97-AF65-F5344CB8AC3E}">
        <p14:creationId xmlns:p14="http://schemas.microsoft.com/office/powerpoint/2010/main" val="27766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1877A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rgbClr val="61B8E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rgbClr val="D3EBF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0F4A6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709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0" y="116632"/>
            <a:ext cx="12192000" cy="0"/>
            <a:chOff x="0" y="908051"/>
            <a:chExt cx="12192000" cy="0"/>
          </a:xfrm>
        </p:grpSpPr>
        <p:cxnSp>
          <p:nvCxnSpPr>
            <p:cNvPr id="19" name="직선 연결선 18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1877A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rgbClr val="61B8E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rgbClr val="D3EBF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0F4A6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64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0F4A6B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458759" y="6309321"/>
            <a:ext cx="30861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Copyright 2022 Hanbit Academy, Inc.</a:t>
            </a:r>
          </a:p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All rights reserved.</a:t>
            </a:r>
            <a:endParaRPr lang="ko-KR" altLang="ko-KR" sz="1100" b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5516685"/>
            <a:ext cx="229891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1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2023-07-22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0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customXml" Target="../ink/ink6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</a:t>
            </a:r>
            <a:r>
              <a:rPr lang="en-US" altLang="ko-KR" dirty="0"/>
              <a:t>– </a:t>
            </a:r>
            <a:r>
              <a:rPr lang="ko-KR" altLang="en-US" dirty="0"/>
              <a:t>네트워크 연동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DE1B5-51AB-D8DD-F901-9BC4C27A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811" y="4105515"/>
            <a:ext cx="4495800" cy="26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9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TCP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클라이언트 접속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4696DC-2222-5AB3-CC1E-23D5ED29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7353300" cy="2572076"/>
          </a:xfrm>
          <a:prstGeom prst="rect">
            <a:avLst/>
          </a:prstGeom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BC184CD-D2E3-CFF4-C32B-5ACCBCC8E52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3810000"/>
            <a:ext cx="11161945" cy="914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dirty="0"/>
              <a:t>서버의 접속 대기상태가 준비되면</a:t>
            </a:r>
            <a:r>
              <a:rPr lang="en-US" altLang="ko-KR" sz="1800" dirty="0"/>
              <a:t>, </a:t>
            </a:r>
            <a:r>
              <a:rPr lang="ko-KR" altLang="en-US" sz="1800" dirty="0"/>
              <a:t>클라이언트 측의 소켓으로 연결을 시도한다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pPr marL="457200" indent="-457200">
              <a:buAutoNum type="arabicParenBoth"/>
            </a:pPr>
            <a:r>
              <a:rPr lang="ko-KR" altLang="en-US" sz="1800" dirty="0"/>
              <a:t>소켓 생성자 </a:t>
            </a:r>
            <a:r>
              <a:rPr lang="en-US" altLang="ko-KR" sz="1800" dirty="0"/>
              <a:t>: IP</a:t>
            </a:r>
            <a:r>
              <a:rPr lang="ko-KR" altLang="en-US" sz="1800" dirty="0"/>
              <a:t>주소 할당</a:t>
            </a:r>
            <a:r>
              <a:rPr lang="en-US" altLang="ko-KR" sz="1800" dirty="0"/>
              <a:t>, TCP/UDP </a:t>
            </a:r>
            <a:r>
              <a:rPr lang="ko-KR" altLang="en-US" sz="1800" dirty="0"/>
              <a:t>연결 선택</a:t>
            </a:r>
            <a:endParaRPr lang="en-US" altLang="ko-KR" sz="1800" dirty="0"/>
          </a:p>
          <a:p>
            <a:pPr marL="457200" indent="-457200">
              <a:buAutoNum type="arabicParenBoth"/>
            </a:pPr>
            <a:r>
              <a:rPr lang="ko-KR" altLang="en-US" sz="1800" dirty="0"/>
              <a:t>작은 패킷을 </a:t>
            </a:r>
            <a:r>
              <a:rPr lang="ko-KR" altLang="en-US" sz="1800" dirty="0" err="1"/>
              <a:t>버퍼링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하지않도록</a:t>
            </a:r>
            <a:r>
              <a:rPr lang="ko-KR" altLang="en-US" sz="1800" dirty="0"/>
              <a:t> 설정</a:t>
            </a:r>
            <a:r>
              <a:rPr lang="en-US" altLang="ko-KR" sz="1800" dirty="0"/>
              <a:t> 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작은 패킷이 </a:t>
            </a:r>
            <a:r>
              <a:rPr lang="en-US" altLang="ko-KR" sz="1800" dirty="0"/>
              <a:t>TCP</a:t>
            </a:r>
            <a:r>
              <a:rPr lang="ko-KR" altLang="en-US" sz="1800" dirty="0"/>
              <a:t>버퍼에 꽉 채울 때까지 시간 지나서 보내는 </a:t>
            </a:r>
            <a:r>
              <a:rPr lang="ko-KR" altLang="en-US" sz="1800" dirty="0" err="1"/>
              <a:t>문제때문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게임은 빠른 실시간 전송이 필요하기때문에 한꺼번에 </a:t>
            </a:r>
            <a:r>
              <a:rPr lang="ko-KR" altLang="en-US" sz="1800" dirty="0" err="1"/>
              <a:t>보내는것보다</a:t>
            </a:r>
            <a:r>
              <a:rPr lang="ko-KR" altLang="en-US" sz="1800" dirty="0"/>
              <a:t> 바로 보내기 선호</a:t>
            </a:r>
            <a:r>
              <a:rPr lang="en-US" altLang="ko-KR" sz="1800" dirty="0"/>
              <a:t>)</a:t>
            </a:r>
          </a:p>
          <a:p>
            <a:pPr marL="457200" indent="-457200">
              <a:buAutoNum type="arabicParenBoth"/>
            </a:pPr>
            <a:r>
              <a:rPr lang="en-US" altLang="ko-KR" sz="1800" dirty="0"/>
              <a:t>Connect() :</a:t>
            </a:r>
            <a:r>
              <a:rPr lang="ko-KR" altLang="en-US" sz="1800" dirty="0"/>
              <a:t> 접속할 소켓의 </a:t>
            </a:r>
            <a:r>
              <a:rPr lang="en-US" altLang="ko-KR" sz="1800" dirty="0"/>
              <a:t>IP</a:t>
            </a:r>
            <a:r>
              <a:rPr lang="ko-KR" altLang="en-US" sz="1800" dirty="0"/>
              <a:t>주소와 포트번호 지정하여 연결 요청</a:t>
            </a:r>
            <a:r>
              <a:rPr lang="en-US" altLang="ko-KR" sz="1800" dirty="0"/>
              <a:t>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A1DE45C-ACE3-4172-B3CA-DA77EED5EF66}"/>
                  </a:ext>
                </a:extLst>
              </p14:cNvPr>
              <p14:cNvContentPartPr/>
              <p14:nvPr/>
            </p14:nvContentPartPr>
            <p14:xfrm>
              <a:off x="3841920" y="0"/>
              <a:ext cx="2229120" cy="1035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A1DE45C-ACE3-4172-B3CA-DA77EED5EF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2560" y="-9360"/>
                <a:ext cx="2247840" cy="10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58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TCP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클라이언트 메시지 송신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5BF22A-536C-DDBA-F197-691581B3C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01"/>
          <a:stretch/>
        </p:blipFill>
        <p:spPr>
          <a:xfrm>
            <a:off x="2077924" y="1028700"/>
            <a:ext cx="8036151" cy="2400300"/>
          </a:xfrm>
          <a:prstGeom prst="rect">
            <a:avLst/>
          </a:prstGeom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8EF9C044-D1BE-1F2E-2B4B-97D3E01786D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6" y="3962400"/>
            <a:ext cx="11161945" cy="914400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US" altLang="ko-KR" sz="1800" dirty="0"/>
              <a:t>buffer </a:t>
            </a:r>
            <a:r>
              <a:rPr lang="ko-KR" altLang="en-US" sz="1800" dirty="0"/>
              <a:t>변수에 보내려는 메시지를 </a:t>
            </a:r>
            <a:r>
              <a:rPr lang="en-US" altLang="ko-KR" sz="1800" dirty="0"/>
              <a:t>Byte </a:t>
            </a:r>
            <a:r>
              <a:rPr lang="ko-KR" altLang="en-US" sz="1800" dirty="0"/>
              <a:t>타입으로 변환</a:t>
            </a:r>
            <a:r>
              <a:rPr lang="en-US" altLang="ko-KR" sz="1800" dirty="0"/>
              <a:t>(</a:t>
            </a:r>
            <a:r>
              <a:rPr lang="ko-KR" altLang="en-US" sz="1800" dirty="0"/>
              <a:t>직렬화</a:t>
            </a:r>
            <a:r>
              <a:rPr lang="en-US" altLang="ko-KR" sz="1800" dirty="0"/>
              <a:t>)</a:t>
            </a:r>
            <a:r>
              <a:rPr lang="ko-KR" altLang="en-US" sz="1800" dirty="0"/>
              <a:t>하여 저장</a:t>
            </a:r>
            <a:endParaRPr lang="en-US" altLang="ko-KR" sz="1800" dirty="0"/>
          </a:p>
          <a:p>
            <a:pPr marL="457200" indent="-457200">
              <a:buAutoNum type="arabicParenBoth"/>
            </a:pPr>
            <a:endParaRPr lang="en-US" altLang="ko-KR" sz="1800" dirty="0"/>
          </a:p>
          <a:p>
            <a:pPr marL="457200" indent="-457200">
              <a:buAutoNum type="arabicParenBoth"/>
            </a:pPr>
            <a:r>
              <a:rPr lang="en-US" altLang="ko-KR" sz="1800" dirty="0"/>
              <a:t>Connect()</a:t>
            </a:r>
            <a:r>
              <a:rPr lang="ko-KR" altLang="en-US" sz="1800" dirty="0"/>
              <a:t>를 통해 연결 성공 후</a:t>
            </a:r>
            <a:r>
              <a:rPr lang="en-US" altLang="ko-KR" sz="1800" dirty="0"/>
              <a:t>, </a:t>
            </a:r>
            <a:r>
              <a:rPr lang="ko-KR" altLang="en-US" sz="1800" dirty="0"/>
              <a:t>가져온 소켓의 인스턴스를 통해 </a:t>
            </a:r>
            <a:r>
              <a:rPr lang="en-US" altLang="ko-KR" sz="1800" dirty="0"/>
              <a:t>Send(</a:t>
            </a:r>
            <a:r>
              <a:rPr lang="ko-KR" altLang="en-US" sz="1800" dirty="0"/>
              <a:t>전송</a:t>
            </a:r>
            <a:r>
              <a:rPr lang="en-US" altLang="ko-KR" sz="1800" dirty="0"/>
              <a:t>)</a:t>
            </a:r>
            <a:r>
              <a:rPr lang="ko-KR" altLang="en-US" sz="1800" dirty="0"/>
              <a:t>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D83747-51C9-304A-DCD9-0C6CFF417D1B}"/>
              </a:ext>
            </a:extLst>
          </p:cNvPr>
          <p:cNvSpPr/>
          <p:nvPr/>
        </p:nvSpPr>
        <p:spPr>
          <a:xfrm>
            <a:off x="2098197" y="2209800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58A4464-3F2B-00BE-68F5-FA47BA71E27C}"/>
              </a:ext>
            </a:extLst>
          </p:cNvPr>
          <p:cNvSpPr/>
          <p:nvPr/>
        </p:nvSpPr>
        <p:spPr>
          <a:xfrm>
            <a:off x="2098197" y="2705100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2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9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TCP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서버 메시지 수신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5BF22A-536C-DDBA-F197-691581B3C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76"/>
          <a:stretch/>
        </p:blipFill>
        <p:spPr>
          <a:xfrm>
            <a:off x="2113519" y="737095"/>
            <a:ext cx="7964962" cy="3260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C557B1-4729-014A-75A3-BCFE38FF2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559" y="3961366"/>
            <a:ext cx="8299596" cy="2830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D83FC40-A820-D89C-9849-24940D4ACC8C}"/>
              </a:ext>
            </a:extLst>
          </p:cNvPr>
          <p:cNvSpPr/>
          <p:nvPr/>
        </p:nvSpPr>
        <p:spPr>
          <a:xfrm>
            <a:off x="2215642" y="1857462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3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TCP </a:t>
            </a:r>
            <a:r>
              <a:rPr lang="ko-KR" altLang="en-US" dirty="0"/>
              <a:t>코드 </a:t>
            </a:r>
            <a:r>
              <a:rPr lang="en-US" altLang="ko-KR" dirty="0"/>
              <a:t>– </a:t>
            </a:r>
            <a:r>
              <a:rPr lang="ko-KR" altLang="en-US" dirty="0"/>
              <a:t>통신 상대와 접속 종료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1A0B-DD14-623B-D445-E5A1AB90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3" y="1219200"/>
            <a:ext cx="9440592" cy="1495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BFA0A-DFCD-488B-A135-BFF627A7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03" y="2600209"/>
            <a:ext cx="9469171" cy="1657581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0CFB6278-FA7A-39E4-2B0D-40BF169182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4953000"/>
            <a:ext cx="11161945" cy="914400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US" altLang="ko-KR" sz="1800" dirty="0"/>
              <a:t>Shutdown() : </a:t>
            </a:r>
            <a:r>
              <a:rPr lang="en-US" altLang="ko-KR" sz="1800" b="0" dirty="0"/>
              <a:t>Close() </a:t>
            </a:r>
            <a:r>
              <a:rPr lang="ko-KR" altLang="en-US" sz="1800" b="0" dirty="0"/>
              <a:t>전에 꼭 실행</a:t>
            </a:r>
            <a:r>
              <a:rPr lang="en-US" altLang="ko-KR" sz="1800" b="0" dirty="0"/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현재 송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신 버퍼의 내용은 모두 전송하고, FIN 전달</a:t>
            </a:r>
            <a:endParaRPr lang="en-US" altLang="ko-KR" sz="1800" b="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lang="en-US" altLang="ko-KR" sz="1800" dirty="0" err="1"/>
              <a:t>m_socket.Close</a:t>
            </a:r>
            <a:r>
              <a:rPr lang="en-US" altLang="ko-KR" sz="1800" dirty="0"/>
              <a:t>() : </a:t>
            </a:r>
            <a:r>
              <a:rPr lang="ko-KR" altLang="en-US" sz="1800" b="0" dirty="0"/>
              <a:t>소켓 접속 해제 </a:t>
            </a:r>
            <a:r>
              <a:rPr lang="en-US" altLang="ko-KR" sz="1800" b="0" dirty="0"/>
              <a:t>( </a:t>
            </a:r>
            <a:r>
              <a:rPr lang="ko-KR" altLang="en-US" sz="1800" b="0" dirty="0"/>
              <a:t>전기 콘센트를 뽑는다고 생각하면 됨 </a:t>
            </a:r>
            <a:r>
              <a:rPr lang="en-US" altLang="ko-KR" sz="1800" b="0" dirty="0"/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AutoNum type="arabicParenBoth"/>
            </a:pPr>
            <a:endParaRPr lang="ko-KR" altLang="en-US" sz="1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E8668C-7D2D-FD2C-FEB1-8DE98799504D}"/>
              </a:ext>
            </a:extLst>
          </p:cNvPr>
          <p:cNvSpPr/>
          <p:nvPr/>
        </p:nvSpPr>
        <p:spPr>
          <a:xfrm>
            <a:off x="1510967" y="2620861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0F2F89B-3739-BAC3-3CDC-821F2C95F633}"/>
              </a:ext>
            </a:extLst>
          </p:cNvPr>
          <p:cNvSpPr/>
          <p:nvPr/>
        </p:nvSpPr>
        <p:spPr>
          <a:xfrm>
            <a:off x="1510967" y="2934655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2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231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TCP </a:t>
            </a:r>
            <a:r>
              <a:rPr lang="ko-KR" altLang="en-US" dirty="0"/>
              <a:t>코드 </a:t>
            </a:r>
            <a:r>
              <a:rPr lang="en-US" altLang="ko-KR" dirty="0"/>
              <a:t>- </a:t>
            </a:r>
            <a:r>
              <a:rPr lang="en-US" altLang="ko-KR" dirty="0" err="1"/>
              <a:t>StopListener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48EB5-0ED1-1049-5B47-D103C0A0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13" y="990600"/>
            <a:ext cx="7898571" cy="3781740"/>
          </a:xfrm>
          <a:prstGeom prst="rect">
            <a:avLst/>
          </a:prstGeom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C04BFA8-40D9-F30D-0C15-C02D0E05FF5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5" y="4953000"/>
            <a:ext cx="11161945" cy="914400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US" altLang="ko-KR" sz="1800" dirty="0" err="1"/>
              <a:t>m_Listener.Close</a:t>
            </a:r>
            <a:r>
              <a:rPr lang="en-US" altLang="ko-KR" sz="1800" dirty="0"/>
              <a:t>() : </a:t>
            </a:r>
            <a:r>
              <a:rPr lang="ko-KR" altLang="en-US" sz="1800" dirty="0"/>
              <a:t>서버의 대기 상태를 종료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0F5C88A-F805-26C6-5431-8B72F54698CC}"/>
              </a:ext>
            </a:extLst>
          </p:cNvPr>
          <p:cNvSpPr/>
          <p:nvPr/>
        </p:nvSpPr>
        <p:spPr>
          <a:xfrm>
            <a:off x="2515828" y="2679933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97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: Network </a:t>
            </a:r>
            <a:r>
              <a:rPr lang="ko-KR" altLang="en-US" dirty="0"/>
              <a:t>라이브러리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D841690A-4147-1E91-656A-E828BA582B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라이브러리 구현 목적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연결이 필요할 때마다</a:t>
            </a:r>
            <a:r>
              <a:rPr lang="en-US" altLang="ko-KR" dirty="0"/>
              <a:t> </a:t>
            </a:r>
            <a:r>
              <a:rPr lang="ko-KR" altLang="en-US" dirty="0"/>
              <a:t>소켓에 </a:t>
            </a:r>
            <a:r>
              <a:rPr lang="en-US" altLang="ko-KR" dirty="0"/>
              <a:t>IP</a:t>
            </a:r>
            <a:r>
              <a:rPr lang="ko-KR" altLang="en-US" dirty="0"/>
              <a:t>넣고</a:t>
            </a:r>
            <a:r>
              <a:rPr lang="en-US" altLang="ko-KR" dirty="0"/>
              <a:t>.. listen().. accept().. close().. </a:t>
            </a:r>
            <a:r>
              <a:rPr lang="ko-KR" altLang="en-US" dirty="0" err="1"/>
              <a:t>복잡착잡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송수신</a:t>
            </a:r>
            <a:r>
              <a:rPr lang="en-US" altLang="ko-KR" dirty="0"/>
              <a:t>,</a:t>
            </a:r>
            <a:r>
              <a:rPr lang="ko-KR" altLang="en-US" dirty="0"/>
              <a:t>접속관리에 </a:t>
            </a:r>
            <a:r>
              <a:rPr lang="ko-KR" altLang="en-US" dirty="0" err="1"/>
              <a:t>신경쓰지말고</a:t>
            </a:r>
            <a:r>
              <a:rPr lang="en-US" altLang="ko-KR" dirty="0"/>
              <a:t> – </a:t>
            </a:r>
            <a:r>
              <a:rPr lang="ko-KR" altLang="en-US" dirty="0"/>
              <a:t>온전히 게임 제작에 집중할 수 있는 환경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결론</a:t>
            </a:r>
            <a:br>
              <a:rPr lang="en-US" altLang="ko-KR" dirty="0"/>
            </a:br>
            <a:r>
              <a:rPr lang="en-US" altLang="ko-KR" dirty="0"/>
              <a:t>- Socket </a:t>
            </a:r>
            <a:r>
              <a:rPr lang="ko-KR" altLang="en-US" dirty="0"/>
              <a:t>클래스의 인스턴스를 숨기고 통신의 기본적인 처리를</a:t>
            </a:r>
            <a:br>
              <a:rPr lang="en-US" altLang="ko-KR" dirty="0"/>
            </a:br>
            <a:r>
              <a:rPr lang="ko-KR" altLang="en-US" dirty="0"/>
              <a:t> 제공하는 라이브러리의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2CB44C-2A00-6DCF-D7AA-F1EFF41C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687" y="4800600"/>
            <a:ext cx="6024625" cy="135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80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구조 설명 </a:t>
            </a:r>
            <a:r>
              <a:rPr lang="en-US" altLang="ko-KR" dirty="0"/>
              <a:t>– 03 : Network </a:t>
            </a:r>
            <a:r>
              <a:rPr lang="ko-KR" altLang="en-US" dirty="0"/>
              <a:t>라이브러리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6B9A35-9947-2A13-A4B4-DFE6A8E4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3000"/>
            <a:ext cx="7335405" cy="2743200"/>
          </a:xfrm>
          <a:prstGeom prst="rect">
            <a:avLst/>
          </a:prstGeom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AFABA53-5008-72D2-DB51-238AB6F7A3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600200" y="4191000"/>
            <a:ext cx="9390973" cy="20574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sz="2000" dirty="0" err="1"/>
              <a:t>LibrarySample.cs</a:t>
            </a:r>
            <a:r>
              <a:rPr lang="en-US" altLang="ko-KR" sz="2000" dirty="0"/>
              <a:t>	</a:t>
            </a:r>
            <a:r>
              <a:rPr lang="ko-KR" altLang="en-US" sz="2000" dirty="0"/>
              <a:t>유니티 서버</a:t>
            </a:r>
            <a:r>
              <a:rPr lang="en-US" altLang="ko-KR" sz="2000" dirty="0"/>
              <a:t>/</a:t>
            </a:r>
            <a:r>
              <a:rPr lang="ko-KR" altLang="en-US" sz="2000" dirty="0"/>
              <a:t>클라 콘솔 프로그램 관련</a:t>
            </a:r>
          </a:p>
          <a:p>
            <a:pPr marL="0" indent="0">
              <a:buNone/>
            </a:pPr>
            <a:r>
              <a:rPr lang="en-US" altLang="ko-KR" sz="2000" dirty="0" err="1"/>
              <a:t>TransportTCP.cs</a:t>
            </a:r>
            <a:r>
              <a:rPr lang="en-US" altLang="ko-KR" sz="2000" dirty="0"/>
              <a:t>	TCP </a:t>
            </a:r>
            <a:r>
              <a:rPr lang="ko-KR" altLang="en-US" sz="2000" dirty="0"/>
              <a:t>네트워크 모듈 함수 </a:t>
            </a:r>
          </a:p>
          <a:p>
            <a:pPr marL="0" indent="0">
              <a:buNone/>
            </a:pPr>
            <a:br>
              <a:rPr lang="en-US" altLang="ko-KR" sz="2000" dirty="0"/>
            </a:br>
            <a:r>
              <a:rPr lang="en-US" altLang="ko-KR" sz="2000" dirty="0" err="1"/>
              <a:t>PacketQueue.cs</a:t>
            </a:r>
            <a:r>
              <a:rPr lang="en-US" altLang="ko-KR" sz="2000" dirty="0"/>
              <a:t>	</a:t>
            </a:r>
            <a:r>
              <a:rPr lang="ko-KR" altLang="en-US" sz="2000" dirty="0"/>
              <a:t>패킷 데이터를 스레드 간에 공유하기 위한 버퍼 정의 </a:t>
            </a:r>
          </a:p>
          <a:p>
            <a:pPr marL="0" indent="0">
              <a:buNone/>
            </a:pPr>
            <a:r>
              <a:rPr lang="en-US" altLang="ko-KR" sz="2000" dirty="0" err="1"/>
              <a:t>NetworkDef.cs</a:t>
            </a:r>
            <a:r>
              <a:rPr lang="en-US" altLang="ko-KR" sz="2000" dirty="0"/>
              <a:t>		</a:t>
            </a:r>
            <a:r>
              <a:rPr lang="ko-KR" altLang="en-US" sz="2000" dirty="0"/>
              <a:t>통신 이벤트 관련 정의 </a:t>
            </a:r>
          </a:p>
        </p:txBody>
      </p:sp>
    </p:spTree>
    <p:extLst>
      <p:ext uri="{BB962C8B-B14F-4D97-AF65-F5344CB8AC3E}">
        <p14:creationId xmlns:p14="http://schemas.microsoft.com/office/powerpoint/2010/main" val="354471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Transport TCP </a:t>
            </a:r>
            <a:r>
              <a:rPr lang="ko-KR" altLang="en-US" dirty="0"/>
              <a:t>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96DE97-688F-17D8-CE29-F4A38BD2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1524000" cy="1835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9B93AE-F302-D83C-57D8-9A7859B0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219200"/>
            <a:ext cx="4975294" cy="548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78839-F66F-05B1-7B26-8EC6CB0B5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236" y="1219200"/>
            <a:ext cx="4346456" cy="548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F89AFA-480A-6782-274F-4261780C1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733800"/>
            <a:ext cx="1600200" cy="26258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94D7EA8F-CC8A-18C6-A3D1-F00375D721DA}"/>
              </a:ext>
            </a:extLst>
          </p:cNvPr>
          <p:cNvSpPr/>
          <p:nvPr/>
        </p:nvSpPr>
        <p:spPr>
          <a:xfrm>
            <a:off x="792458" y="4267200"/>
            <a:ext cx="1066800" cy="914400"/>
          </a:xfrm>
          <a:prstGeom prst="ellipse">
            <a:avLst/>
          </a:prstGeom>
          <a:solidFill>
            <a:srgbClr val="DFAB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어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렵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312988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통신 라이브러리</a:t>
            </a:r>
          </a:p>
        </p:txBody>
      </p:sp>
      <p:sp>
        <p:nvSpPr>
          <p:cNvPr id="3" name="내용 개체 틀 8">
            <a:extLst>
              <a:ext uri="{FF2B5EF4-FFF2-40B4-BE49-F238E27FC236}">
                <a16:creationId xmlns:a16="http://schemas.microsoft.com/office/drawing/2014/main" id="{BF4C6A4F-07FC-5A16-55AE-443F118B00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r>
              <a:rPr lang="ko-KR" altLang="en-US" dirty="0"/>
              <a:t>역할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대기시작</a:t>
            </a:r>
            <a:r>
              <a:rPr lang="en-US" altLang="ko-KR" dirty="0"/>
              <a:t>, </a:t>
            </a:r>
            <a:r>
              <a:rPr lang="ko-KR" altLang="en-US" dirty="0"/>
              <a:t>대기 종료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접속</a:t>
            </a:r>
            <a:r>
              <a:rPr lang="en-US" altLang="ko-KR" dirty="0"/>
              <a:t>, </a:t>
            </a:r>
            <a:r>
              <a:rPr lang="ko-KR" altLang="en-US" dirty="0"/>
              <a:t>접속 종료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송신</a:t>
            </a:r>
            <a:r>
              <a:rPr lang="en-US" altLang="ko-KR" dirty="0"/>
              <a:t>, </a:t>
            </a:r>
            <a:r>
              <a:rPr lang="ko-KR" altLang="en-US" dirty="0"/>
              <a:t>수신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함수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StartServer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StopServer</a:t>
            </a:r>
            <a:r>
              <a:rPr lang="en-US" altLang="ko-KR" dirty="0"/>
              <a:t>() </a:t>
            </a:r>
            <a:br>
              <a:rPr lang="en-US" altLang="ko-KR" dirty="0"/>
            </a:br>
            <a:r>
              <a:rPr lang="en-US" altLang="ko-KR" dirty="0"/>
              <a:t>- Connect() </a:t>
            </a:r>
            <a:br>
              <a:rPr lang="en-US" altLang="ko-KR" dirty="0"/>
            </a:br>
            <a:r>
              <a:rPr lang="en-US" altLang="ko-KR" dirty="0"/>
              <a:t>- Disconnect()</a:t>
            </a:r>
            <a:br>
              <a:rPr lang="en-US" altLang="ko-KR" dirty="0"/>
            </a:br>
            <a:r>
              <a:rPr lang="en-US" altLang="ko-KR" dirty="0"/>
              <a:t>- Send() , Receive() </a:t>
            </a:r>
          </a:p>
        </p:txBody>
      </p:sp>
    </p:spTree>
    <p:extLst>
      <p:ext uri="{BB962C8B-B14F-4D97-AF65-F5344CB8AC3E}">
        <p14:creationId xmlns:p14="http://schemas.microsoft.com/office/powerpoint/2010/main" val="428558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</a:t>
            </a:r>
            <a:r>
              <a:rPr lang="en-US" altLang="ko-KR" dirty="0" err="1"/>
              <a:t>StartServer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58B9-8126-73CD-BA12-FAD222301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3873992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FD775A-2CE1-236C-1A1D-94C2E3D9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4" y="1075513"/>
            <a:ext cx="9135750" cy="4486901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1781967-EF20-97C4-2889-08D5ADF77056}"/>
              </a:ext>
            </a:extLst>
          </p:cNvPr>
          <p:cNvSpPr txBox="1">
            <a:spLocks/>
          </p:cNvSpPr>
          <p:nvPr/>
        </p:nvSpPr>
        <p:spPr bwMode="auto">
          <a:xfrm>
            <a:off x="488051" y="5757320"/>
            <a:ext cx="111619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서버 소켓 생성 후</a:t>
            </a:r>
            <a:r>
              <a:rPr kumimoji="0" lang="en-US" altLang="ko-KR" sz="1800" dirty="0"/>
              <a:t>, </a:t>
            </a:r>
            <a:r>
              <a:rPr kumimoji="0" lang="ko-KR" altLang="en-US" sz="1800" dirty="0"/>
              <a:t>클라 접속 대기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en-US" altLang="ko-KR" sz="1800" dirty="0" err="1"/>
              <a:t>LaunchThread</a:t>
            </a:r>
            <a:r>
              <a:rPr kumimoji="0" lang="en-US" altLang="ko-KR" sz="1800" dirty="0"/>
              <a:t>() :</a:t>
            </a:r>
            <a:r>
              <a:rPr kumimoji="0" lang="ko-KR" altLang="en-US" sz="1800" dirty="0"/>
              <a:t> 스레드 생성되면 </a:t>
            </a:r>
            <a:r>
              <a:rPr kumimoji="0" lang="en-US" altLang="ko-KR" sz="1800" dirty="0"/>
              <a:t>true</a:t>
            </a:r>
            <a:r>
              <a:rPr kumimoji="0" lang="ko-KR" altLang="en-US" sz="1800" dirty="0"/>
              <a:t>를 </a:t>
            </a:r>
            <a:r>
              <a:rPr kumimoji="0" lang="ko-KR" altLang="en-US" sz="1800" dirty="0" err="1"/>
              <a:t>리턴함</a:t>
            </a:r>
            <a:r>
              <a:rPr kumimoji="0" lang="en-US" altLang="ko-KR" sz="1800" dirty="0"/>
              <a:t>.</a:t>
            </a:r>
            <a:endParaRPr kumimoji="0" lang="ko-KR" altLang="en-US" sz="1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328F836-E88B-ECC1-A30D-B44CE605C270}"/>
              </a:ext>
            </a:extLst>
          </p:cNvPr>
          <p:cNvSpPr/>
          <p:nvPr/>
        </p:nvSpPr>
        <p:spPr>
          <a:xfrm>
            <a:off x="4480670" y="3476538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DCD9E2-0C10-919A-7126-36A9DB01153D}"/>
              </a:ext>
            </a:extLst>
          </p:cNvPr>
          <p:cNvSpPr/>
          <p:nvPr/>
        </p:nvSpPr>
        <p:spPr>
          <a:xfrm>
            <a:off x="3124200" y="5029107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2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3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</a:t>
            </a:r>
            <a:r>
              <a:rPr lang="ko-KR" altLang="en-US" dirty="0"/>
              <a:t>실습 예제 유니티 업로드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85181FE0-A8DC-AB3D-872F-53F2B9C8610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257800" y="3810000"/>
            <a:ext cx="5753903" cy="2810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2944DF-29D4-B22D-CD8E-D7261938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5" y="1192670"/>
            <a:ext cx="8224615" cy="22482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987D657-4AC8-353A-4E5C-E08BA0946B2B}"/>
              </a:ext>
            </a:extLst>
          </p:cNvPr>
          <p:cNvSpPr/>
          <p:nvPr/>
        </p:nvSpPr>
        <p:spPr>
          <a:xfrm rot="1811677">
            <a:off x="4541431" y="3744058"/>
            <a:ext cx="4572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446248-D8DE-DCE5-DDA0-89E7C405692F}"/>
              </a:ext>
            </a:extLst>
          </p:cNvPr>
          <p:cNvSpPr/>
          <p:nvPr/>
        </p:nvSpPr>
        <p:spPr>
          <a:xfrm>
            <a:off x="6358854" y="2332139"/>
            <a:ext cx="1082181" cy="394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DD2895-FF19-626D-2373-EF853DC09955}"/>
              </a:ext>
            </a:extLst>
          </p:cNvPr>
          <p:cNvSpPr/>
          <p:nvPr/>
        </p:nvSpPr>
        <p:spPr>
          <a:xfrm>
            <a:off x="6846814" y="5066950"/>
            <a:ext cx="1324063" cy="236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F1B813-6C69-6E41-42FC-546BE43D3DD5}"/>
              </a:ext>
            </a:extLst>
          </p:cNvPr>
          <p:cNvSpPr/>
          <p:nvPr/>
        </p:nvSpPr>
        <p:spPr>
          <a:xfrm>
            <a:off x="9026554" y="6248400"/>
            <a:ext cx="940965" cy="275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8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</a:t>
            </a:r>
            <a:r>
              <a:rPr lang="en-US" altLang="ko-KR" dirty="0" err="1"/>
              <a:t>StopServer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58B9-8126-73CD-BA12-FAD222301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3873992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3DA4DE-A8FD-1C0E-E41A-C6546746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75" y="1083902"/>
            <a:ext cx="4210638" cy="4105848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05F56F1E-A279-394F-A899-3A94C84E3C44}"/>
              </a:ext>
            </a:extLst>
          </p:cNvPr>
          <p:cNvSpPr txBox="1">
            <a:spLocks/>
          </p:cNvSpPr>
          <p:nvPr/>
        </p:nvSpPr>
        <p:spPr bwMode="auto">
          <a:xfrm>
            <a:off x="483980" y="5394167"/>
            <a:ext cx="111619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arenBoth"/>
            </a:pPr>
            <a:r>
              <a:rPr kumimoji="0" lang="en-US" altLang="ko-KR" sz="1800" dirty="0" err="1"/>
              <a:t>m_thread</a:t>
            </a:r>
            <a:r>
              <a:rPr kumimoji="0" lang="ko-KR" altLang="en-US" sz="1800" dirty="0"/>
              <a:t>는 송수신 관련 스레드임</a:t>
            </a:r>
            <a:r>
              <a:rPr kumimoji="0" lang="en-US" altLang="ko-KR" sz="1800" dirty="0"/>
              <a:t>.</a:t>
            </a:r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서버 소켓 연결 종료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서버 </a:t>
            </a:r>
            <a:r>
              <a:rPr kumimoji="0" lang="ko-KR" altLang="en-US" sz="1800" dirty="0" err="1"/>
              <a:t>리스너</a:t>
            </a:r>
            <a:r>
              <a:rPr kumimoji="0" lang="en-US" altLang="ko-KR" sz="1800" dirty="0"/>
              <a:t> </a:t>
            </a:r>
            <a:r>
              <a:rPr kumimoji="0" lang="ko-KR" altLang="en-US" sz="1800" dirty="0"/>
              <a:t>종료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3F0449-3E09-A6DD-B7E4-8908E38BA337}"/>
              </a:ext>
            </a:extLst>
          </p:cNvPr>
          <p:cNvSpPr/>
          <p:nvPr/>
        </p:nvSpPr>
        <p:spPr>
          <a:xfrm>
            <a:off x="3130042" y="1781961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F7F548-B24F-7ADC-6D37-D99F597DE36E}"/>
              </a:ext>
            </a:extLst>
          </p:cNvPr>
          <p:cNvSpPr/>
          <p:nvPr/>
        </p:nvSpPr>
        <p:spPr>
          <a:xfrm>
            <a:off x="2302778" y="3086492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2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D8963F9-F74C-2C00-4F55-F2F96A4E96C5}"/>
              </a:ext>
            </a:extLst>
          </p:cNvPr>
          <p:cNvSpPr/>
          <p:nvPr/>
        </p:nvSpPr>
        <p:spPr>
          <a:xfrm>
            <a:off x="3461857" y="3566063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3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18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Connect()  1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D22D28-4C6E-1A8B-854D-3A3190451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666"/>
          <a:stretch/>
        </p:blipFill>
        <p:spPr>
          <a:xfrm>
            <a:off x="1485900" y="990600"/>
            <a:ext cx="9220200" cy="3897057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110FF80C-4A37-C77F-0F52-159A041E0966}"/>
              </a:ext>
            </a:extLst>
          </p:cNvPr>
          <p:cNvSpPr txBox="1">
            <a:spLocks/>
          </p:cNvSpPr>
          <p:nvPr/>
        </p:nvSpPr>
        <p:spPr bwMode="auto">
          <a:xfrm>
            <a:off x="381000" y="5029200"/>
            <a:ext cx="111619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 err="1"/>
              <a:t>리스너</a:t>
            </a:r>
            <a:r>
              <a:rPr kumimoji="0" lang="ko-KR" altLang="en-US" sz="1800" dirty="0"/>
              <a:t> 대기상태 인지 확인 </a:t>
            </a:r>
            <a:r>
              <a:rPr kumimoji="0" lang="en-US" altLang="ko-KR" sz="1800" dirty="0"/>
              <a:t>(</a:t>
            </a:r>
            <a:r>
              <a:rPr kumimoji="0" lang="ko-KR" altLang="en-US" sz="1800" dirty="0"/>
              <a:t>소소한 예외 확인</a:t>
            </a:r>
            <a:r>
              <a:rPr kumimoji="0" lang="en-US" altLang="ko-KR" sz="1800" dirty="0"/>
              <a:t>, </a:t>
            </a:r>
            <a:r>
              <a:rPr kumimoji="0" lang="ko-KR" altLang="en-US" sz="1800" dirty="0" err="1"/>
              <a:t>이런게</a:t>
            </a:r>
            <a:r>
              <a:rPr kumimoji="0" lang="ko-KR" altLang="en-US" sz="1800" dirty="0"/>
              <a:t> 안되어 있으면 프로그램이 멈춥니다</a:t>
            </a:r>
            <a:r>
              <a:rPr kumimoji="0" lang="en-US" altLang="ko-KR" sz="1800" dirty="0"/>
              <a:t>)</a:t>
            </a:r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en-US" altLang="ko-KR" sz="1800" dirty="0"/>
              <a:t>bool ret – </a:t>
            </a:r>
            <a:r>
              <a:rPr kumimoji="0" lang="ko-KR" altLang="en-US" sz="1800" dirty="0"/>
              <a:t>송수신 스레드의 상태 체크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소켓 생성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스레드 상태 </a:t>
            </a:r>
            <a:r>
              <a:rPr kumimoji="0" lang="en-US" altLang="ko-KR" sz="1800" dirty="0"/>
              <a:t>true</a:t>
            </a:r>
            <a:r>
              <a:rPr kumimoji="0" lang="ko-KR" altLang="en-US" sz="1800" dirty="0"/>
              <a:t>로 갱신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모든 소켓 에러에 대해 소켓 </a:t>
            </a:r>
            <a:r>
              <a:rPr kumimoji="0" lang="en-US" altLang="ko-KR" sz="1800" dirty="0"/>
              <a:t>null </a:t>
            </a:r>
            <a:r>
              <a:rPr kumimoji="0" lang="ko-KR" altLang="en-US" sz="1800" dirty="0"/>
              <a:t>처리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290136D-DEB2-510F-E63F-BF774B7C4A2F}"/>
              </a:ext>
            </a:extLst>
          </p:cNvPr>
          <p:cNvSpPr/>
          <p:nvPr/>
        </p:nvSpPr>
        <p:spPr>
          <a:xfrm>
            <a:off x="4419600" y="1905000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A3977B3-421E-C24E-1D68-74857DC5E7B1}"/>
              </a:ext>
            </a:extLst>
          </p:cNvPr>
          <p:cNvSpPr/>
          <p:nvPr/>
        </p:nvSpPr>
        <p:spPr>
          <a:xfrm>
            <a:off x="3605169" y="2573159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2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1C00678-8B20-45F5-B974-C700DE4A39F3}"/>
              </a:ext>
            </a:extLst>
          </p:cNvPr>
          <p:cNvSpPr/>
          <p:nvPr/>
        </p:nvSpPr>
        <p:spPr>
          <a:xfrm>
            <a:off x="4327321" y="3956110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4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771BF1-3883-5500-CBE5-1C65962C1434}"/>
              </a:ext>
            </a:extLst>
          </p:cNvPr>
          <p:cNvSpPr/>
          <p:nvPr/>
        </p:nvSpPr>
        <p:spPr>
          <a:xfrm>
            <a:off x="1928769" y="3069508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3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492AF0-6266-3B43-17D4-533DE06FFF9F}"/>
              </a:ext>
            </a:extLst>
          </p:cNvPr>
          <p:cNvSpPr/>
          <p:nvPr/>
        </p:nvSpPr>
        <p:spPr>
          <a:xfrm>
            <a:off x="3967993" y="4611849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5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3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Connect()  2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D22D28-4C6E-1A8B-854D-3A3190451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/>
          <a:stretch/>
        </p:blipFill>
        <p:spPr>
          <a:xfrm>
            <a:off x="1752600" y="990600"/>
            <a:ext cx="8077200" cy="4114248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110FF80C-4A37-C77F-0F52-159A041E0966}"/>
              </a:ext>
            </a:extLst>
          </p:cNvPr>
          <p:cNvSpPr txBox="1">
            <a:spLocks/>
          </p:cNvSpPr>
          <p:nvPr/>
        </p:nvSpPr>
        <p:spPr bwMode="auto">
          <a:xfrm>
            <a:off x="515027" y="5104848"/>
            <a:ext cx="111619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arenBoth"/>
            </a:pPr>
            <a:r>
              <a:rPr kumimoji="0" lang="en-US" altLang="ko-KR" sz="1800" dirty="0"/>
              <a:t>if (ret == true) </a:t>
            </a:r>
            <a:r>
              <a:rPr kumimoji="0" lang="ko-KR" altLang="en-US" sz="1800" dirty="0"/>
              <a:t>는 송수신 스레드가 동작 중임을 의미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접속 결과에 대한 정보를</a:t>
            </a:r>
            <a:r>
              <a:rPr kumimoji="0" lang="en-US" altLang="ko-KR" sz="1800" dirty="0"/>
              <a:t> </a:t>
            </a:r>
            <a:r>
              <a:rPr kumimoji="0" lang="ko-KR" altLang="en-US" sz="1800" dirty="0"/>
              <a:t>미리 정해진 상태 변수대로 </a:t>
            </a:r>
            <a:r>
              <a:rPr kumimoji="0" lang="en-US" altLang="ko-KR" sz="1800" dirty="0"/>
              <a:t>set</a:t>
            </a:r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 err="1"/>
              <a:t>델리게이트</a:t>
            </a:r>
            <a:r>
              <a:rPr kumimoji="0" lang="ko-KR" altLang="en-US" sz="1800" dirty="0"/>
              <a:t> 인스턴스 </a:t>
            </a:r>
            <a:r>
              <a:rPr kumimoji="0" lang="en-US" altLang="ko-KR" sz="1800" dirty="0" err="1"/>
              <a:t>m_handler</a:t>
            </a:r>
            <a:r>
              <a:rPr kumimoji="0" lang="ko-KR" altLang="en-US" sz="1800" dirty="0"/>
              <a:t>에 </a:t>
            </a:r>
            <a:r>
              <a:rPr kumimoji="0" lang="ko-KR" altLang="en-US" sz="1800" dirty="0" err="1"/>
              <a:t>상태값</a:t>
            </a:r>
            <a:r>
              <a:rPr kumimoji="0" lang="ko-KR" altLang="en-US" sz="1800" dirty="0"/>
              <a:t> 입력하여 이벤트 신호 발생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ko-KR" altLang="en-US" sz="18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058FCC7-E77E-562B-5F1A-798BBCF4B05D}"/>
              </a:ext>
            </a:extLst>
          </p:cNvPr>
          <p:cNvSpPr/>
          <p:nvPr/>
        </p:nvSpPr>
        <p:spPr>
          <a:xfrm>
            <a:off x="4344099" y="1040933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FCA0655-DC5D-FC75-B7D9-81CEBCF6D753}"/>
              </a:ext>
            </a:extLst>
          </p:cNvPr>
          <p:cNvSpPr/>
          <p:nvPr/>
        </p:nvSpPr>
        <p:spPr>
          <a:xfrm>
            <a:off x="4724400" y="2958591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2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0F6C86-DB6B-3CB4-FC82-3F0EA4D30CE8}"/>
              </a:ext>
            </a:extLst>
          </p:cNvPr>
          <p:cNvSpPr/>
          <p:nvPr/>
        </p:nvSpPr>
        <p:spPr>
          <a:xfrm>
            <a:off x="3931990" y="3802650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3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Disconnect()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039C3-5B1D-F4A3-CD63-F906D432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6500"/>
            <a:ext cx="5104385" cy="4600518"/>
          </a:xfrm>
          <a:prstGeom prst="rect">
            <a:avLst/>
          </a:prstGeom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0DAB52D-9103-3BD6-21C6-68AB8926DD5B}"/>
              </a:ext>
            </a:extLst>
          </p:cNvPr>
          <p:cNvSpPr txBox="1">
            <a:spLocks/>
          </p:cNvSpPr>
          <p:nvPr/>
        </p:nvSpPr>
        <p:spPr bwMode="auto">
          <a:xfrm>
            <a:off x="509024" y="1447800"/>
            <a:ext cx="539504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소켓 종료 관련 함수들을 순서대로 실행시킴</a:t>
            </a:r>
            <a:r>
              <a:rPr kumimoji="0" lang="en-US" altLang="ko-KR" sz="1800" dirty="0"/>
              <a:t>.</a:t>
            </a:r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소켓 종료에 관한 </a:t>
            </a:r>
            <a:r>
              <a:rPr kumimoji="0" lang="ko-KR" altLang="en-US" sz="1800" dirty="0" err="1"/>
              <a:t>상태값을</a:t>
            </a:r>
            <a:r>
              <a:rPr kumimoji="0" lang="en-US" altLang="ko-KR" sz="1800" dirty="0"/>
              <a:t>,</a:t>
            </a:r>
            <a:br>
              <a:rPr kumimoji="0" lang="en-US" altLang="ko-KR" sz="1800" dirty="0"/>
            </a:br>
            <a:r>
              <a:rPr kumimoji="0" lang="ko-KR" altLang="en-US" sz="1800" dirty="0" err="1"/>
              <a:t>델리게이트</a:t>
            </a:r>
            <a:r>
              <a:rPr kumimoji="0" lang="ko-KR" altLang="en-US" sz="1800" dirty="0"/>
              <a:t> 인스턴스 </a:t>
            </a:r>
            <a:r>
              <a:rPr kumimoji="0" lang="en-US" altLang="ko-KR" sz="1800" dirty="0" err="1"/>
              <a:t>m_handler</a:t>
            </a:r>
            <a:r>
              <a:rPr kumimoji="0" lang="ko-KR" altLang="en-US" sz="1800" dirty="0"/>
              <a:t>에 </a:t>
            </a:r>
            <a:br>
              <a:rPr kumimoji="0" lang="en-US" altLang="ko-KR" sz="1800" dirty="0"/>
            </a:br>
            <a:r>
              <a:rPr kumimoji="0" lang="ko-KR" altLang="en-US" sz="1800" dirty="0"/>
              <a:t>입력하여 이벤트 신호 발생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ko-KR" altLang="en-US" sz="1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E40668-9BAE-04CE-35A9-5568827D3F2D}"/>
              </a:ext>
            </a:extLst>
          </p:cNvPr>
          <p:cNvSpPr/>
          <p:nvPr/>
        </p:nvSpPr>
        <p:spPr>
          <a:xfrm>
            <a:off x="8437926" y="2450284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5785DE7-082B-7123-AC2A-24BB294057EA}"/>
              </a:ext>
            </a:extLst>
          </p:cNvPr>
          <p:cNvSpPr/>
          <p:nvPr/>
        </p:nvSpPr>
        <p:spPr>
          <a:xfrm>
            <a:off x="8696936" y="5010665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2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06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Send() / Receive()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85EFF5-F84D-7C67-A804-46FF2202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44054"/>
            <a:ext cx="4639322" cy="3943900"/>
          </a:xfrm>
          <a:prstGeom prst="rect">
            <a:avLst/>
          </a:prstGeom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969AFC5F-A454-2091-2E18-008045358F0B}"/>
              </a:ext>
            </a:extLst>
          </p:cNvPr>
          <p:cNvSpPr txBox="1">
            <a:spLocks/>
          </p:cNvSpPr>
          <p:nvPr/>
        </p:nvSpPr>
        <p:spPr bwMode="auto">
          <a:xfrm>
            <a:off x="483980" y="5394167"/>
            <a:ext cx="111619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arenBoth"/>
            </a:pPr>
            <a:r>
              <a:rPr kumimoji="0" lang="en-US" altLang="ko-KR" sz="1800" dirty="0" err="1"/>
              <a:t>PacketQueue</a:t>
            </a:r>
            <a:r>
              <a:rPr kumimoji="0" lang="en-US" altLang="ko-KR" sz="1800" dirty="0"/>
              <a:t> </a:t>
            </a:r>
            <a:r>
              <a:rPr kumimoji="0" lang="ko-KR" altLang="en-US" sz="1800" dirty="0"/>
              <a:t>클래스의 큐 함수</a:t>
            </a:r>
            <a:r>
              <a:rPr kumimoji="0" lang="en-US" altLang="ko-KR" sz="1800" dirty="0"/>
              <a:t>(Enqueue, Dequeue)</a:t>
            </a:r>
            <a:r>
              <a:rPr kumimoji="0" lang="ko-KR" altLang="en-US" sz="1800" dirty="0"/>
              <a:t>를 이용해 데이터 송수신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B6B53D9-268A-9D93-2605-4726AB53C7E9}"/>
                  </a:ext>
                </a:extLst>
              </p14:cNvPr>
              <p14:cNvContentPartPr/>
              <p14:nvPr/>
            </p14:nvContentPartPr>
            <p14:xfrm>
              <a:off x="165240" y="1212840"/>
              <a:ext cx="11188800" cy="36136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B6B53D9-268A-9D93-2605-4726AB53C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80" y="1203480"/>
                <a:ext cx="11207520" cy="36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751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이벤트 처리</a:t>
            </a:r>
          </a:p>
        </p:txBody>
      </p:sp>
      <p:sp>
        <p:nvSpPr>
          <p:cNvPr id="3" name="내용 개체 틀 8">
            <a:extLst>
              <a:ext uri="{FF2B5EF4-FFF2-40B4-BE49-F238E27FC236}">
                <a16:creationId xmlns:a16="http://schemas.microsoft.com/office/drawing/2014/main" id="{BF4C6A4F-07FC-5A16-55AE-443F118B00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882215" cy="5518344"/>
          </a:xfrm>
        </p:spPr>
        <p:txBody>
          <a:bodyPr/>
          <a:lstStyle/>
          <a:p>
            <a:r>
              <a:rPr lang="ko-KR" altLang="en-US" sz="2000" dirty="0"/>
              <a:t>필요성</a:t>
            </a:r>
            <a:br>
              <a:rPr lang="en-US" altLang="ko-KR" sz="2000" dirty="0"/>
            </a:br>
            <a:r>
              <a:rPr lang="en-US" altLang="ko-KR" sz="2000" dirty="0"/>
              <a:t>- Socket </a:t>
            </a:r>
            <a:r>
              <a:rPr lang="ko-KR" altLang="en-US" sz="2000" dirty="0"/>
              <a:t>클래스는 은닉시킬 것이라</a:t>
            </a:r>
            <a:r>
              <a:rPr lang="en-US" altLang="ko-KR" sz="2000" dirty="0"/>
              <a:t>, </a:t>
            </a:r>
            <a:r>
              <a:rPr lang="ko-KR" altLang="en-US" sz="2000" dirty="0"/>
              <a:t>유니티에서는 직접적으로 오류 검출 불가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유니티 게임 구동 중</a:t>
            </a:r>
            <a:r>
              <a:rPr lang="en-US" altLang="ko-KR" sz="2000" dirty="0"/>
              <a:t>, </a:t>
            </a:r>
            <a:r>
              <a:rPr lang="ko-KR" altLang="en-US" sz="2000" dirty="0"/>
              <a:t>소켓 라이브러리에서 발생하는 문제 알림에 이벤트 활용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 err="1"/>
              <a:t>델리게이트를</a:t>
            </a:r>
            <a:r>
              <a:rPr lang="ko-KR" altLang="en-US" sz="2000" dirty="0"/>
              <a:t> 이용해 오류 정보를 게임에 전달</a:t>
            </a:r>
            <a:endParaRPr lang="en-US" altLang="ko-KR" sz="2000" dirty="0"/>
          </a:p>
          <a:p>
            <a:r>
              <a:rPr lang="ko-KR" altLang="en-US" sz="2000" dirty="0"/>
              <a:t>역할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접속 </a:t>
            </a:r>
            <a:r>
              <a:rPr lang="en-US" altLang="ko-KR" sz="2000" dirty="0"/>
              <a:t>/ </a:t>
            </a:r>
            <a:r>
              <a:rPr lang="ko-KR" altLang="en-US" sz="2000" dirty="0"/>
              <a:t>접속종료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송신 </a:t>
            </a:r>
            <a:r>
              <a:rPr lang="en-US" altLang="ko-KR" sz="2000" dirty="0"/>
              <a:t>/ </a:t>
            </a:r>
            <a:r>
              <a:rPr lang="ko-KR" altLang="en-US" sz="2000" dirty="0"/>
              <a:t>수신오류</a:t>
            </a:r>
            <a:endParaRPr lang="en-US" altLang="ko-KR" sz="2000" dirty="0"/>
          </a:p>
          <a:p>
            <a:r>
              <a:rPr lang="ko-KR" altLang="en-US" sz="2000" dirty="0"/>
              <a:t>주요 클래스 </a:t>
            </a:r>
            <a:r>
              <a:rPr lang="en-US" altLang="ko-KR" sz="2000" dirty="0"/>
              <a:t>/ </a:t>
            </a:r>
            <a:r>
              <a:rPr lang="ko-KR" altLang="en-US" sz="2000" dirty="0"/>
              <a:t>함수</a:t>
            </a:r>
            <a:br>
              <a:rPr lang="en-US" altLang="ko-KR" sz="20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NetEventType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NetEventResult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NetEventState</a:t>
            </a:r>
            <a:endParaRPr lang="en-US" altLang="ko-KR" sz="1800" dirty="0"/>
          </a:p>
          <a:p>
            <a:r>
              <a:rPr lang="ko-KR" altLang="en-US" sz="1800" dirty="0" err="1"/>
              <a:t>델리게이트</a:t>
            </a:r>
            <a:r>
              <a:rPr lang="ko-KR" altLang="en-US" sz="1800" dirty="0"/>
              <a:t> 관련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EventHandler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NetEventState</a:t>
            </a:r>
            <a:r>
              <a:rPr lang="en-US" altLang="ko-KR" sz="1800" dirty="0"/>
              <a:t> state)</a:t>
            </a:r>
            <a:br>
              <a:rPr lang="en-US" altLang="ko-KR" sz="1800" dirty="0"/>
            </a:br>
            <a:r>
              <a:rPr lang="en-US" altLang="ko-KR" sz="1800" dirty="0">
                <a:latin typeface="+mj-lt"/>
              </a:rPr>
              <a:t>- </a:t>
            </a:r>
            <a:r>
              <a:rPr lang="en-US" altLang="ko-KR" sz="18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RegisterEventHandler</a:t>
            </a:r>
            <a:r>
              <a:rPr lang="en-US" altLang="ko-KR" sz="18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EventHandler</a:t>
            </a:r>
            <a:r>
              <a:rPr lang="en-US" altLang="ko-KR" sz="18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 handler)</a:t>
            </a:r>
            <a:br>
              <a:rPr lang="en-US" altLang="ko-KR" sz="18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</a:b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- </a:t>
            </a:r>
            <a:r>
              <a:rPr lang="en-US" altLang="ko-KR" sz="18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UnregisterEventHandler</a:t>
            </a:r>
            <a:r>
              <a:rPr lang="en-US" altLang="ko-KR" sz="18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EventHandler</a:t>
            </a:r>
            <a:r>
              <a:rPr lang="en-US" altLang="ko-KR" sz="1800" dirty="0">
                <a:solidFill>
                  <a:srgbClr val="000000"/>
                </a:solidFill>
                <a:latin typeface="+mj-lt"/>
                <a:ea typeface="돋움체" panose="020B0609000101010101" pitchFamily="49" charset="-127"/>
              </a:rPr>
              <a:t> handler)</a:t>
            </a:r>
            <a:endParaRPr lang="en-US" altLang="ko-KR" sz="1800" dirty="0"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A02F647-5EF3-29B9-67E9-9AD47727114C}"/>
                  </a:ext>
                </a:extLst>
              </p14:cNvPr>
              <p14:cNvContentPartPr/>
              <p14:nvPr/>
            </p14:nvContentPartPr>
            <p14:xfrm>
              <a:off x="-50760" y="82440"/>
              <a:ext cx="11462040" cy="66614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A02F647-5EF3-29B9-67E9-9AD4772711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0120" y="73080"/>
                <a:ext cx="11480760" cy="668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3970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</a:t>
            </a:r>
            <a:r>
              <a:rPr lang="en-US" altLang="ko-KR" dirty="0" err="1"/>
              <a:t>NetworkDef.cs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58B9-8126-73CD-BA12-FAD222301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8019" y="1143000"/>
            <a:ext cx="5388866" cy="3873992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sz="2000" dirty="0"/>
              <a:t>이벤트 발생 종류와 결과값 사전 정의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이벤트 전달의 메신저 역할인 </a:t>
            </a:r>
            <a:br>
              <a:rPr lang="en-US" altLang="ko-KR" sz="2000" dirty="0"/>
            </a:br>
            <a:r>
              <a:rPr lang="ko-KR" altLang="en-US" sz="2000" dirty="0" err="1"/>
              <a:t>델리게이트는</a:t>
            </a:r>
            <a:r>
              <a:rPr lang="ko-KR" altLang="en-US" sz="2000" dirty="0"/>
              <a:t> 통신 라이브러리에 정의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31308-D1F7-95A5-55B0-1575EA44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6800"/>
            <a:ext cx="5581219" cy="5425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23CD80-3855-E7B4-1CB3-615E4E06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6" y="3293089"/>
            <a:ext cx="5249008" cy="8573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440F0A0-A761-2534-5194-3069FE479726}"/>
              </a:ext>
            </a:extLst>
          </p:cNvPr>
          <p:cNvSpPr/>
          <p:nvPr/>
        </p:nvSpPr>
        <p:spPr>
          <a:xfrm>
            <a:off x="10124113" y="1088472"/>
            <a:ext cx="1524000" cy="228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NetworkDef.cs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865CBD-9936-2E55-057E-756609B64C7C}"/>
              </a:ext>
            </a:extLst>
          </p:cNvPr>
          <p:cNvSpPr/>
          <p:nvPr/>
        </p:nvSpPr>
        <p:spPr>
          <a:xfrm>
            <a:off x="4226119" y="3128026"/>
            <a:ext cx="1524000" cy="228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TransportTCP.cs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E24061-D658-36ED-7AF6-E1190626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1" y="4234316"/>
            <a:ext cx="4782217" cy="22577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D1062C9-1043-607A-53AA-7AE0BB2DECAC}"/>
                  </a:ext>
                </a:extLst>
              </p14:cNvPr>
              <p14:cNvContentPartPr/>
              <p14:nvPr/>
            </p14:nvContentPartPr>
            <p14:xfrm>
              <a:off x="7023240" y="1149480"/>
              <a:ext cx="3029040" cy="5842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D1062C9-1043-607A-53AA-7AE0BB2DEC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880" y="1140120"/>
                <a:ext cx="3047760" cy="6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35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A0D83C6-457D-0E88-039A-C6A52B88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57926"/>
            <a:ext cx="7744906" cy="7049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 </a:t>
            </a:r>
            <a:r>
              <a:rPr lang="ko-KR" altLang="en-US" dirty="0" err="1"/>
              <a:t>델리게이트</a:t>
            </a:r>
            <a:r>
              <a:rPr lang="ko-KR" altLang="en-US" dirty="0"/>
              <a:t> 사용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58B9-8126-73CD-BA12-FAD222301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387399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용도 </a:t>
            </a:r>
            <a:r>
              <a:rPr lang="en-US" altLang="ko-KR" dirty="0"/>
              <a:t>: </a:t>
            </a:r>
            <a:r>
              <a:rPr lang="ko-KR" altLang="en-US" dirty="0"/>
              <a:t>유니티 게임에 </a:t>
            </a:r>
            <a:r>
              <a:rPr lang="ko-KR" altLang="en-US" dirty="0" err="1"/>
              <a:t>델리게이트를</a:t>
            </a:r>
            <a:r>
              <a:rPr lang="ko-KR" altLang="en-US" dirty="0"/>
              <a:t> 등록하여 이벤트가 발생할 때 호출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371735-1257-243E-3BCE-5AD4D57A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405046"/>
            <a:ext cx="4791744" cy="1276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C633A5-C075-22B7-3206-F04B0FC58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62845"/>
            <a:ext cx="5557782" cy="9909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578C5F-54C3-D965-213D-791FAD4FD0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59"/>
          <a:stretch/>
        </p:blipFill>
        <p:spPr>
          <a:xfrm>
            <a:off x="1066800" y="3505200"/>
            <a:ext cx="7744906" cy="16956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72DA34-2701-0D08-C827-76965BD8ED28}"/>
              </a:ext>
            </a:extLst>
          </p:cNvPr>
          <p:cNvSpPr/>
          <p:nvPr/>
        </p:nvSpPr>
        <p:spPr>
          <a:xfrm>
            <a:off x="1470960" y="4559873"/>
            <a:ext cx="4137082" cy="21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5F0E526B-E913-E547-83EB-7D2AE7756D78}"/>
              </a:ext>
            </a:extLst>
          </p:cNvPr>
          <p:cNvSpPr/>
          <p:nvPr/>
        </p:nvSpPr>
        <p:spPr>
          <a:xfrm>
            <a:off x="6941191" y="1714774"/>
            <a:ext cx="3276600" cy="691105"/>
          </a:xfrm>
          <a:prstGeom prst="wedgeRectCallout">
            <a:avLst>
              <a:gd name="adj1" fmla="val -55909"/>
              <a:gd name="adj2" fmla="val 1020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 err="1"/>
              <a:t>델리게이트</a:t>
            </a:r>
            <a:r>
              <a:rPr lang="ko-KR" altLang="en-US" dirty="0"/>
              <a:t> 선언 및 </a:t>
            </a:r>
            <a:br>
              <a:rPr lang="en-US" altLang="ko-KR" dirty="0"/>
            </a:br>
            <a:r>
              <a:rPr lang="ko-KR" altLang="en-US" dirty="0"/>
              <a:t>인스턴스</a:t>
            </a:r>
            <a:r>
              <a:rPr lang="en-US" altLang="ko-KR" dirty="0"/>
              <a:t>(</a:t>
            </a:r>
            <a:r>
              <a:rPr lang="en-US" altLang="ko-KR" dirty="0" err="1"/>
              <a:t>m_handler</a:t>
            </a:r>
            <a:r>
              <a:rPr lang="en-US" altLang="ko-KR" dirty="0"/>
              <a:t>)</a:t>
            </a:r>
            <a:r>
              <a:rPr lang="ko-KR" altLang="en-US" dirty="0"/>
              <a:t> 생성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4C73C94C-F38B-9411-A817-9785FD0812FA}"/>
              </a:ext>
            </a:extLst>
          </p:cNvPr>
          <p:cNvSpPr/>
          <p:nvPr/>
        </p:nvSpPr>
        <p:spPr>
          <a:xfrm>
            <a:off x="8377015" y="2891796"/>
            <a:ext cx="3276600" cy="890720"/>
          </a:xfrm>
          <a:prstGeom prst="wedgeRectCallout">
            <a:avLst>
              <a:gd name="adj1" fmla="val -55909"/>
              <a:gd name="adj2" fmla="val 1020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 err="1"/>
              <a:t>델레기</a:t>
            </a:r>
            <a:r>
              <a:rPr lang="ko-KR" altLang="en-US" dirty="0"/>
              <a:t> 인스턴스에 </a:t>
            </a:r>
            <a:br>
              <a:rPr lang="en-US" altLang="ko-KR" dirty="0"/>
            </a:br>
            <a:r>
              <a:rPr lang="ko-KR" altLang="en-US" dirty="0" err="1"/>
              <a:t>상태값</a:t>
            </a:r>
            <a:r>
              <a:rPr lang="ko-KR" altLang="en-US" dirty="0"/>
              <a:t> 입력</a:t>
            </a: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973B7587-21D2-74C2-67EB-13F9471CB3D2}"/>
              </a:ext>
            </a:extLst>
          </p:cNvPr>
          <p:cNvSpPr/>
          <p:nvPr/>
        </p:nvSpPr>
        <p:spPr>
          <a:xfrm>
            <a:off x="5943600" y="5481387"/>
            <a:ext cx="3624365" cy="595209"/>
          </a:xfrm>
          <a:prstGeom prst="wedgeRectCallout">
            <a:avLst>
              <a:gd name="adj1" fmla="val -55909"/>
              <a:gd name="adj2" fmla="val 1020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인스턴스</a:t>
            </a:r>
            <a:r>
              <a:rPr lang="en-US" altLang="ko-KR" dirty="0"/>
              <a:t>(</a:t>
            </a:r>
            <a:r>
              <a:rPr lang="en-US" altLang="ko-KR" dirty="0" err="1"/>
              <a:t>m_handler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br>
              <a:rPr lang="en-US" altLang="ko-KR" dirty="0"/>
            </a:br>
            <a:r>
              <a:rPr lang="ko-KR" altLang="en-US" dirty="0"/>
              <a:t>이벤트 통지함수에 등록 </a:t>
            </a:r>
          </a:p>
        </p:txBody>
      </p:sp>
    </p:spTree>
    <p:extLst>
      <p:ext uri="{BB962C8B-B14F-4D97-AF65-F5344CB8AC3E}">
        <p14:creationId xmlns:p14="http://schemas.microsoft.com/office/powerpoint/2010/main" val="226662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스레드 </a:t>
            </a:r>
            <a:r>
              <a:rPr lang="en-US" altLang="ko-KR" dirty="0"/>
              <a:t>&amp; </a:t>
            </a:r>
            <a:r>
              <a:rPr lang="ko-KR" altLang="en-US" dirty="0"/>
              <a:t>패킷 큐</a:t>
            </a:r>
          </a:p>
        </p:txBody>
      </p:sp>
      <p:sp>
        <p:nvSpPr>
          <p:cNvPr id="3" name="내용 개체 틀 8">
            <a:extLst>
              <a:ext uri="{FF2B5EF4-FFF2-40B4-BE49-F238E27FC236}">
                <a16:creationId xmlns:a16="http://schemas.microsoft.com/office/drawing/2014/main" id="{BF4C6A4F-07FC-5A16-55AE-443F118B00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882215" cy="5518344"/>
          </a:xfrm>
        </p:spPr>
        <p:txBody>
          <a:bodyPr/>
          <a:lstStyle/>
          <a:p>
            <a:r>
              <a:rPr lang="ko-KR" altLang="en-US" sz="2000" dirty="0"/>
              <a:t>필요성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통신과 게임의 분리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분리 방법은 스레드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스레드에는 안정적인 데이터 송수신을 위한 큐와 버퍼 내장</a:t>
            </a:r>
            <a:endParaRPr lang="en-US" altLang="ko-KR" sz="2000" dirty="0"/>
          </a:p>
          <a:p>
            <a:r>
              <a:rPr lang="ko-KR" altLang="en-US" sz="2000" dirty="0"/>
              <a:t>주의사항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 err="1"/>
              <a:t>메인스레드</a:t>
            </a:r>
            <a:r>
              <a:rPr lang="ko-KR" altLang="en-US" sz="2000" dirty="0"/>
              <a:t> </a:t>
            </a:r>
            <a:r>
              <a:rPr lang="en-US" altLang="ko-KR" sz="2000" dirty="0"/>
              <a:t>/ </a:t>
            </a:r>
            <a:r>
              <a:rPr lang="ko-KR" altLang="en-US" sz="2000" dirty="0"/>
              <a:t>통신 스레드 모두 </a:t>
            </a:r>
            <a:r>
              <a:rPr lang="ko-KR" altLang="en-US" sz="2000" dirty="0" err="1"/>
              <a:t>접근하게되는</a:t>
            </a:r>
            <a:r>
              <a:rPr lang="ko-KR" altLang="en-US" sz="2000" dirty="0"/>
              <a:t> 큐의 접근에는 배타성이 필요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 err="1"/>
              <a:t>락</a:t>
            </a:r>
            <a:r>
              <a:rPr lang="en-US" altLang="ko-KR" sz="2000" dirty="0"/>
              <a:t>(lock)</a:t>
            </a:r>
            <a:r>
              <a:rPr lang="ko-KR" altLang="en-US" sz="2000" dirty="0"/>
              <a:t>을 이용해 접근 제어 </a:t>
            </a:r>
            <a:endParaRPr lang="en-US" altLang="ko-KR" sz="2000" dirty="0"/>
          </a:p>
          <a:p>
            <a:r>
              <a:rPr lang="ko-KR" altLang="en-US" sz="2000" dirty="0"/>
              <a:t>큐 주요 클래스 </a:t>
            </a:r>
            <a:r>
              <a:rPr lang="en-US" altLang="ko-KR" sz="2000" dirty="0"/>
              <a:t>/ </a:t>
            </a:r>
            <a:r>
              <a:rPr lang="ko-KR" altLang="en-US" sz="2000" dirty="0"/>
              <a:t>함수</a:t>
            </a:r>
            <a:br>
              <a:rPr lang="en-US" altLang="ko-KR" sz="20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PacketQueue</a:t>
            </a:r>
            <a:br>
              <a:rPr lang="en-US" altLang="ko-KR" sz="1800" dirty="0"/>
            </a:br>
            <a:r>
              <a:rPr lang="en-US" altLang="ko-KR" sz="1800" dirty="0"/>
              <a:t>- Enqueue()</a:t>
            </a:r>
            <a:br>
              <a:rPr lang="en-US" altLang="ko-KR" sz="1800" dirty="0"/>
            </a:br>
            <a:r>
              <a:rPr lang="en-US" altLang="ko-KR" sz="1800" dirty="0"/>
              <a:t>- Dequeue()</a:t>
            </a:r>
          </a:p>
          <a:p>
            <a:r>
              <a:rPr lang="ko-KR" altLang="en-US" sz="1800" dirty="0"/>
              <a:t>스레드 주요 클래스 </a:t>
            </a:r>
            <a:r>
              <a:rPr lang="en-US" altLang="ko-KR" sz="1800" dirty="0"/>
              <a:t>/ </a:t>
            </a:r>
            <a:r>
              <a:rPr lang="ko-KR" altLang="en-US" sz="1800" dirty="0"/>
              <a:t>함수</a:t>
            </a:r>
            <a:br>
              <a:rPr lang="en-US" altLang="ko-KR" sz="1800" dirty="0"/>
            </a:br>
            <a:r>
              <a:rPr lang="en-US" altLang="ko-KR" sz="1800" dirty="0"/>
              <a:t>- Dispatch() </a:t>
            </a:r>
            <a:r>
              <a:rPr lang="ko-KR" altLang="en-US" sz="1800" dirty="0"/>
              <a:t>시리즈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LaunchThread</a:t>
            </a:r>
            <a:r>
              <a:rPr lang="en-US" altLang="ko-KR" sz="1800" dirty="0"/>
              <a:t>()</a:t>
            </a:r>
            <a:endParaRPr lang="en-US" altLang="ko-KR" sz="18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15D17-B39C-254F-C8B2-06355AE4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505200"/>
            <a:ext cx="7004260" cy="3074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55E9543-A2EC-5EB6-0200-B9E487ADB801}"/>
                  </a:ext>
                </a:extLst>
              </p14:cNvPr>
              <p14:cNvContentPartPr/>
              <p14:nvPr/>
            </p14:nvContentPartPr>
            <p14:xfrm>
              <a:off x="844560" y="1968480"/>
              <a:ext cx="11259000" cy="45849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55E9543-A2EC-5EB6-0200-B9E487ADB8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00" y="1959120"/>
                <a:ext cx="11277720" cy="46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618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</a:t>
            </a:r>
            <a:r>
              <a:rPr lang="ko-KR" altLang="en-US" dirty="0"/>
              <a:t>패킷 큐</a:t>
            </a:r>
            <a:r>
              <a:rPr lang="en-US" altLang="ko-KR" dirty="0"/>
              <a:t>.cs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58B9-8126-73CD-BA12-FAD222301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6605937" cy="38739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i="0" dirty="0">
                <a:solidFill>
                  <a:schemeClr val="accent6"/>
                </a:solidFill>
                <a:effectLst/>
                <a:latin typeface="Noto Sans KR"/>
              </a:rPr>
              <a:t>(1)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Noto Sans KR"/>
              </a:rPr>
              <a:t>FileStream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Noto Sans KR"/>
              </a:rPr>
              <a:t>MemoryStream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Noto Sans KR"/>
              </a:rPr>
              <a:t>BufferedStream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Noto Sans KR"/>
              </a:rPr>
              <a:t>GZipStream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Noto Sans KR"/>
              </a:rPr>
              <a:t>SslStream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KR"/>
              </a:rPr>
              <a:t>등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/>
              </a:rPr>
              <a:t>Stream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KR"/>
              </a:rPr>
              <a:t>클래스로부터 상속받아 비슷한 방식으로 동작하는 많은 클래스들이 존재하며 이들 클래스는 모두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/>
              </a:rPr>
              <a:t>Stream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KR"/>
              </a:rPr>
              <a:t>클래스가 가진 아래와 같은 멤버를 가지게 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marL="0" indent="0">
              <a:buNone/>
            </a:pPr>
            <a:endParaRPr lang="en-US" altLang="ko-KR" sz="1800" b="0" dirty="0">
              <a:solidFill>
                <a:srgbClr val="000000"/>
              </a:solidFill>
              <a:latin typeface="Noto Sans KR"/>
            </a:endParaRPr>
          </a:p>
          <a:p>
            <a:pPr marL="0" indent="0">
              <a:buNone/>
            </a:pPr>
            <a:r>
              <a:rPr lang="en-US" altLang="ko-KR" sz="1800" b="0" i="0" dirty="0" err="1">
                <a:effectLst/>
                <a:latin typeface="-apple-system"/>
              </a:rPr>
              <a:t>MemoryStream</a:t>
            </a:r>
            <a:r>
              <a:rPr lang="en-US" altLang="ko-KR" sz="1800" b="0" i="0" dirty="0">
                <a:effectLst/>
                <a:latin typeface="-apple-system"/>
              </a:rPr>
              <a:t> </a:t>
            </a:r>
            <a:r>
              <a:rPr lang="ko-KR" altLang="en-US" sz="1800" b="0" i="0" dirty="0">
                <a:effectLst/>
                <a:latin typeface="-apple-system"/>
              </a:rPr>
              <a:t>클래스는 데이터를 끊김 없이 추가함</a:t>
            </a:r>
            <a:r>
              <a:rPr lang="en-US" altLang="ko-KR" sz="1800" b="0" dirty="0">
                <a:latin typeface="-apple-system"/>
              </a:rPr>
              <a:t>.</a:t>
            </a:r>
            <a:br>
              <a:rPr lang="en-US" altLang="ko-KR" sz="1800" b="0" dirty="0">
                <a:latin typeface="-apple-system"/>
              </a:rPr>
            </a:br>
            <a:r>
              <a:rPr lang="ko-KR" altLang="en-US" sz="1800" b="0" i="0" dirty="0">
                <a:effectLst/>
                <a:latin typeface="-apple-system"/>
              </a:rPr>
              <a:t>메모리에 바이트 데이터를 쓰고</a:t>
            </a:r>
            <a:r>
              <a:rPr lang="en-US" altLang="ko-KR" sz="1800" b="0" i="0" dirty="0">
                <a:effectLst/>
                <a:latin typeface="-apple-system"/>
              </a:rPr>
              <a:t>, </a:t>
            </a:r>
            <a:r>
              <a:rPr lang="ko-KR" altLang="en-US" sz="1800" b="0" i="0" dirty="0">
                <a:effectLst/>
                <a:latin typeface="-apple-system"/>
              </a:rPr>
              <a:t>읽는 작업을 수행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F460D8-314F-52E8-3A64-9B79E65A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07" y="1079008"/>
            <a:ext cx="4210638" cy="53156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F8E72A-470F-F9E4-AF4F-566ABE5B1477}"/>
              </a:ext>
            </a:extLst>
          </p:cNvPr>
          <p:cNvSpPr/>
          <p:nvPr/>
        </p:nvSpPr>
        <p:spPr>
          <a:xfrm>
            <a:off x="10073246" y="1089502"/>
            <a:ext cx="1524000" cy="228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PacketQueue.cs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615132BA-2037-6EEF-0E6C-2C2E4AFCF974}"/>
              </a:ext>
            </a:extLst>
          </p:cNvPr>
          <p:cNvSpPr txBox="1">
            <a:spLocks/>
          </p:cNvSpPr>
          <p:nvPr/>
        </p:nvSpPr>
        <p:spPr bwMode="auto">
          <a:xfrm>
            <a:off x="483980" y="5394167"/>
            <a:ext cx="111619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0" lang="ko-KR" altLang="en-US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A67D24-1A2C-C11C-93A9-A0867FC5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90" y="4389016"/>
            <a:ext cx="4096322" cy="199100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BAC8EB3-4DE9-8574-9BB5-12B7246D2383}"/>
              </a:ext>
            </a:extLst>
          </p:cNvPr>
          <p:cNvSpPr/>
          <p:nvPr/>
        </p:nvSpPr>
        <p:spPr>
          <a:xfrm>
            <a:off x="11348905" y="5654878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89E1274-9B91-7515-90DB-EA0AF6888CAF}"/>
                  </a:ext>
                </a:extLst>
              </p14:cNvPr>
              <p14:cNvContentPartPr/>
              <p14:nvPr/>
            </p14:nvContentPartPr>
            <p14:xfrm>
              <a:off x="1733400" y="0"/>
              <a:ext cx="2813400" cy="9338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89E1274-9B91-7515-90DB-EA0AF6888C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040" y="-9360"/>
                <a:ext cx="2832120" cy="9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41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</a:t>
            </a:r>
            <a:r>
              <a:rPr lang="ko-KR" altLang="en-US" dirty="0"/>
              <a:t>실습 예제 유니티 업로드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1AFA33-5117-E003-6CB3-09F3ECD2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4623"/>
            <a:ext cx="2981741" cy="56967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CE256E-8011-CD33-8BED-8D0CC126A8E5}"/>
              </a:ext>
            </a:extLst>
          </p:cNvPr>
          <p:cNvSpPr/>
          <p:nvPr/>
        </p:nvSpPr>
        <p:spPr>
          <a:xfrm>
            <a:off x="3250733" y="4886081"/>
            <a:ext cx="1147895" cy="1484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ED2CE48-3678-058D-0A98-1CE61D59C150}"/>
              </a:ext>
            </a:extLst>
          </p:cNvPr>
          <p:cNvSpPr/>
          <p:nvPr/>
        </p:nvSpPr>
        <p:spPr>
          <a:xfrm rot="15713913">
            <a:off x="2715548" y="3689615"/>
            <a:ext cx="1732911" cy="2979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E3EE66-1EC9-A065-91A3-6A199B23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02" y="2039082"/>
            <a:ext cx="3543795" cy="26197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3EAA880-970D-1A84-9F03-569E3BC98604}"/>
              </a:ext>
            </a:extLst>
          </p:cNvPr>
          <p:cNvSpPr/>
          <p:nvPr/>
        </p:nvSpPr>
        <p:spPr>
          <a:xfrm>
            <a:off x="2950828" y="1506717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1.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씬 올리기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73A85-242D-8990-B149-7850DF60F22C}"/>
              </a:ext>
            </a:extLst>
          </p:cNvPr>
          <p:cNvSpPr/>
          <p:nvPr/>
        </p:nvSpPr>
        <p:spPr>
          <a:xfrm>
            <a:off x="7162800" y="1511919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3441025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</a:t>
            </a:r>
            <a:r>
              <a:rPr lang="ko-KR" altLang="en-US" dirty="0"/>
              <a:t>패킷 큐 구조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42278-4DD1-B08E-40B5-0F9AE003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37" y="1066800"/>
            <a:ext cx="6356725" cy="4362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207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Enqueue()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EA8AD-8387-9CB5-CDF4-4CBCD5CF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280812"/>
            <a:ext cx="4935431" cy="53506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C02946-B768-5863-1CAB-FFF6828F5AF6}"/>
              </a:ext>
            </a:extLst>
          </p:cNvPr>
          <p:cNvSpPr/>
          <p:nvPr/>
        </p:nvSpPr>
        <p:spPr>
          <a:xfrm>
            <a:off x="10115191" y="1240503"/>
            <a:ext cx="1524000" cy="228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PacketQueue.cs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FAACB31-363B-FE6E-369B-3697BAF2E8C5}"/>
              </a:ext>
            </a:extLst>
          </p:cNvPr>
          <p:cNvSpPr txBox="1">
            <a:spLocks/>
          </p:cNvSpPr>
          <p:nvPr/>
        </p:nvSpPr>
        <p:spPr bwMode="auto">
          <a:xfrm>
            <a:off x="550969" y="1610771"/>
            <a:ext cx="111619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메인 스레드와 </a:t>
            </a:r>
            <a:r>
              <a:rPr kumimoji="0" lang="ko-KR" altLang="en-US" sz="1800" dirty="0" err="1"/>
              <a:t>통신스레드</a:t>
            </a:r>
            <a:r>
              <a:rPr kumimoji="0" lang="ko-KR" altLang="en-US" sz="1800" dirty="0"/>
              <a:t> 모두 </a:t>
            </a:r>
            <a:r>
              <a:rPr kumimoji="0" lang="ko-KR" altLang="en-US" sz="1800" dirty="0" err="1"/>
              <a:t>패킷큐에</a:t>
            </a:r>
            <a:r>
              <a:rPr kumimoji="0" lang="ko-KR" altLang="en-US" sz="1800" dirty="0"/>
              <a:t> 접근</a:t>
            </a:r>
            <a:br>
              <a:rPr kumimoji="0" lang="en-US" altLang="ko-KR" sz="1800" dirty="0"/>
            </a:br>
            <a:r>
              <a:rPr kumimoji="0" lang="ko-KR" altLang="en-US" sz="1800" dirty="0" err="1"/>
              <a:t>해야하므로</a:t>
            </a:r>
            <a:r>
              <a:rPr kumimoji="0" lang="en-US" altLang="ko-KR" sz="1800" dirty="0"/>
              <a:t>, </a:t>
            </a:r>
            <a:r>
              <a:rPr kumimoji="0" lang="ko-KR" altLang="en-US" sz="1800" dirty="0" err="1"/>
              <a:t>락을</a:t>
            </a:r>
            <a:r>
              <a:rPr kumimoji="0" lang="ko-KR" altLang="en-US" sz="1800" dirty="0"/>
              <a:t> 걸어 배타성 확보</a:t>
            </a:r>
            <a:r>
              <a:rPr kumimoji="0" lang="en-US" altLang="ko-KR" sz="1800" dirty="0"/>
              <a:t>.</a:t>
            </a:r>
            <a:endParaRPr kumimoji="0" lang="ko-KR" altLang="en-US" sz="1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F05DB1-77A1-5782-172B-5952040FBBF2}"/>
              </a:ext>
            </a:extLst>
          </p:cNvPr>
          <p:cNvSpPr/>
          <p:nvPr/>
        </p:nvSpPr>
        <p:spPr>
          <a:xfrm>
            <a:off x="9050322" y="3289183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62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- Dequeue()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58B9-8126-73CD-BA12-FAD222301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3873992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5F3D6-7735-788F-FE78-A508B771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16377"/>
            <a:ext cx="6820852" cy="6144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CBB360-AEFD-7D47-535B-6E53C8AE8F80}"/>
              </a:ext>
            </a:extLst>
          </p:cNvPr>
          <p:cNvSpPr/>
          <p:nvPr/>
        </p:nvSpPr>
        <p:spPr>
          <a:xfrm>
            <a:off x="10475917" y="409993"/>
            <a:ext cx="1524000" cy="228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PacketQueue.cs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16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A13CBF-2387-D48A-676E-8644AA08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19" y="951869"/>
            <a:ext cx="6553200" cy="43523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</a:t>
            </a:r>
            <a:r>
              <a:rPr lang="en-US" altLang="ko-KR" dirty="0" err="1"/>
              <a:t>LaunchThread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8EC1D-6D6C-A991-A241-33FBFFEAAB0C}"/>
              </a:ext>
            </a:extLst>
          </p:cNvPr>
          <p:cNvSpPr/>
          <p:nvPr/>
        </p:nvSpPr>
        <p:spPr>
          <a:xfrm>
            <a:off x="7502719" y="884256"/>
            <a:ext cx="1524000" cy="228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TransportTCP.cs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06E310B-9E45-B8CB-521E-F050013B04B9}"/>
              </a:ext>
            </a:extLst>
          </p:cNvPr>
          <p:cNvSpPr txBox="1">
            <a:spLocks/>
          </p:cNvSpPr>
          <p:nvPr/>
        </p:nvSpPr>
        <p:spPr bwMode="auto">
          <a:xfrm>
            <a:off x="483980" y="5394167"/>
            <a:ext cx="111619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arenBoth"/>
            </a:pPr>
            <a:r>
              <a:rPr kumimoji="0" lang="en-US" altLang="ko-KR" sz="1800" dirty="0"/>
              <a:t>Socket </a:t>
            </a:r>
            <a:r>
              <a:rPr kumimoji="0" lang="ko-KR" altLang="en-US" sz="1800" dirty="0"/>
              <a:t>클래스를 이용해 송수신을 하는 </a:t>
            </a:r>
            <a:r>
              <a:rPr kumimoji="0" lang="en-US" altLang="ko-KR" sz="1800" dirty="0"/>
              <a:t>Dispatch()</a:t>
            </a:r>
            <a:r>
              <a:rPr kumimoji="0" lang="ko-KR" altLang="en-US" sz="1800" dirty="0"/>
              <a:t>를 </a:t>
            </a:r>
            <a:r>
              <a:rPr kumimoji="0" lang="ko-KR" altLang="en-US" sz="1800" dirty="0" err="1"/>
              <a:t>통신스레드</a:t>
            </a:r>
            <a:r>
              <a:rPr kumimoji="0" lang="ko-KR" altLang="en-US" sz="1800" dirty="0"/>
              <a:t> 시작할 때 실행</a:t>
            </a:r>
            <a:r>
              <a:rPr kumimoji="0" lang="en-US" altLang="ko-KR" sz="1800" dirty="0"/>
              <a:t>.</a:t>
            </a:r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스레드 동작 여부 </a:t>
            </a:r>
            <a:r>
              <a:rPr kumimoji="0" lang="en-US" altLang="ko-KR" sz="1800" dirty="0"/>
              <a:t>True </a:t>
            </a:r>
            <a:r>
              <a:rPr kumimoji="0" lang="ko-KR" altLang="en-US" sz="1800" dirty="0"/>
              <a:t>리턴</a:t>
            </a:r>
            <a:r>
              <a:rPr kumimoji="0" lang="en-US" altLang="ko-KR" sz="1800" dirty="0"/>
              <a:t>.</a:t>
            </a:r>
            <a:endParaRPr kumimoji="0" lang="ko-KR" altLang="en-US" sz="1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4F29E2E-A977-0120-80E7-E9D45DF420A3}"/>
              </a:ext>
            </a:extLst>
          </p:cNvPr>
          <p:cNvSpPr/>
          <p:nvPr/>
        </p:nvSpPr>
        <p:spPr>
          <a:xfrm>
            <a:off x="8748318" y="2634841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7069B1-E458-2FC9-09BD-262B83CA9C74}"/>
              </a:ext>
            </a:extLst>
          </p:cNvPr>
          <p:cNvSpPr/>
          <p:nvPr/>
        </p:nvSpPr>
        <p:spPr>
          <a:xfrm>
            <a:off x="4504887" y="4733487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2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36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– Dispatch()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456FF0-2CEE-FFC5-A581-4DA1A61C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07" y="1143000"/>
            <a:ext cx="4963218" cy="49441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3D8EB1-03EF-55F4-58AC-D7CE542B12EC}"/>
              </a:ext>
            </a:extLst>
          </p:cNvPr>
          <p:cNvSpPr/>
          <p:nvPr/>
        </p:nvSpPr>
        <p:spPr>
          <a:xfrm>
            <a:off x="10121925" y="1143000"/>
            <a:ext cx="1524000" cy="228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TransportTCP.cs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D84A7F6-98C3-70A4-673D-8BA53338BDA9}"/>
              </a:ext>
            </a:extLst>
          </p:cNvPr>
          <p:cNvSpPr txBox="1">
            <a:spLocks/>
          </p:cNvSpPr>
          <p:nvPr/>
        </p:nvSpPr>
        <p:spPr bwMode="auto">
          <a:xfrm>
            <a:off x="535589" y="1431720"/>
            <a:ext cx="5489193" cy="435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클라이언트와의 송수신 채널 담당</a:t>
            </a:r>
            <a:br>
              <a:rPr kumimoji="0" lang="en-US" altLang="ko-KR" sz="1800" dirty="0"/>
            </a:br>
            <a:r>
              <a:rPr kumimoji="0" lang="ko-KR" altLang="en-US" sz="1800" dirty="0"/>
              <a:t>실질적인 스트림 생성</a:t>
            </a:r>
            <a:r>
              <a:rPr kumimoji="0" lang="en-US" altLang="ko-KR" sz="1800" dirty="0"/>
              <a:t>/</a:t>
            </a:r>
            <a:r>
              <a:rPr kumimoji="0" lang="ko-KR" altLang="en-US" sz="1800" dirty="0"/>
              <a:t>관리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en-US" altLang="ko-KR" sz="1800" dirty="0" err="1"/>
              <a:t>AcceptClient</a:t>
            </a:r>
            <a:r>
              <a:rPr kumimoji="0" lang="en-US" altLang="ko-KR" sz="1800" dirty="0"/>
              <a:t>()</a:t>
            </a:r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ko-KR" altLang="en-US" sz="1800" dirty="0"/>
              <a:t>실제로 연결이 되면</a:t>
            </a:r>
            <a:r>
              <a:rPr kumimoji="0" lang="en-US" altLang="ko-KR" sz="1800" dirty="0"/>
              <a:t>, </a:t>
            </a:r>
            <a:r>
              <a:rPr kumimoji="0" lang="ko-KR" altLang="en-US" sz="1800" dirty="0"/>
              <a:t>송</a:t>
            </a:r>
            <a:r>
              <a:rPr kumimoji="0" lang="en-US" altLang="ko-KR" sz="1800" dirty="0"/>
              <a:t>/</a:t>
            </a:r>
            <a:r>
              <a:rPr kumimoji="0" lang="ko-KR" altLang="en-US" sz="1800" dirty="0"/>
              <a:t>수신 대기 및 처리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kumimoji="0" lang="en-US" altLang="ko-KR" sz="1800" dirty="0"/>
              <a:t>5ms </a:t>
            </a:r>
            <a:r>
              <a:rPr kumimoji="0" lang="ko-KR" altLang="en-US" sz="1800" dirty="0"/>
              <a:t>마다 송수신 </a:t>
            </a: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  <a:p>
            <a:pPr marL="457200" indent="-457200">
              <a:buFont typeface="Wingdings" pitchFamily="2" charset="2"/>
              <a:buAutoNum type="arabicParenBoth"/>
            </a:pPr>
            <a:endParaRPr kumimoji="0" lang="en-US" altLang="ko-KR" sz="1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1EDA45E-BB6B-5E1E-C74B-382AD37C3361}"/>
              </a:ext>
            </a:extLst>
          </p:cNvPr>
          <p:cNvSpPr/>
          <p:nvPr/>
        </p:nvSpPr>
        <p:spPr>
          <a:xfrm>
            <a:off x="8639261" y="1401660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EE0DC7E-D1F9-130A-CF46-38CA00061EFA}"/>
              </a:ext>
            </a:extLst>
          </p:cNvPr>
          <p:cNvSpPr/>
          <p:nvPr/>
        </p:nvSpPr>
        <p:spPr>
          <a:xfrm>
            <a:off x="8741327" y="2611073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2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7A60966-D5A7-0E7B-BE7F-86CD52FCA3F9}"/>
              </a:ext>
            </a:extLst>
          </p:cNvPr>
          <p:cNvSpPr/>
          <p:nvPr/>
        </p:nvSpPr>
        <p:spPr>
          <a:xfrm>
            <a:off x="9061507" y="3778541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3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9DE7E4-58BB-2E09-29F5-820558871C78}"/>
              </a:ext>
            </a:extLst>
          </p:cNvPr>
          <p:cNvSpPr/>
          <p:nvPr/>
        </p:nvSpPr>
        <p:spPr>
          <a:xfrm>
            <a:off x="8802846" y="4979565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4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F4CA2B-381C-E16E-4B60-5146E05A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38" y="2611073"/>
            <a:ext cx="5274206" cy="180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3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DC7C6A6-D055-ABEF-55BB-FEF92BF1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10837"/>
            <a:ext cx="9431066" cy="30388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- </a:t>
            </a:r>
            <a:r>
              <a:rPr lang="en-US" altLang="ko-KR" dirty="0" err="1"/>
              <a:t>DispatchSend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08266-CC8F-D65A-ECAE-21D428AC97BB}"/>
              </a:ext>
            </a:extLst>
          </p:cNvPr>
          <p:cNvSpPr/>
          <p:nvPr/>
        </p:nvSpPr>
        <p:spPr>
          <a:xfrm>
            <a:off x="9324363" y="1027615"/>
            <a:ext cx="1524000" cy="228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TransportTCP.cs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73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760D326-B8DF-9217-DFFE-54421C04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97" y="1062146"/>
            <a:ext cx="9916909" cy="38581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- </a:t>
            </a:r>
            <a:r>
              <a:rPr lang="en-US" altLang="ko-KR" dirty="0" err="1"/>
              <a:t>DispatchReceive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A5F0EE-9A2F-851F-E82F-B365AFC3406C}"/>
              </a:ext>
            </a:extLst>
          </p:cNvPr>
          <p:cNvSpPr/>
          <p:nvPr/>
        </p:nvSpPr>
        <p:spPr>
          <a:xfrm>
            <a:off x="9466661" y="1108188"/>
            <a:ext cx="1524000" cy="228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TransportTCP.cs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695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LibrarySample.cs</a:t>
            </a:r>
            <a:endParaRPr lang="ko-KR" altLang="en-US" dirty="0"/>
          </a:p>
        </p:txBody>
      </p:sp>
      <p:sp>
        <p:nvSpPr>
          <p:cNvPr id="3" name="내용 개체 틀 8">
            <a:extLst>
              <a:ext uri="{FF2B5EF4-FFF2-40B4-BE49-F238E27FC236}">
                <a16:creationId xmlns:a16="http://schemas.microsoft.com/office/drawing/2014/main" id="{BF4C6A4F-07FC-5A16-55AE-443F118B00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882215" cy="5518344"/>
          </a:xfrm>
        </p:spPr>
        <p:txBody>
          <a:bodyPr/>
          <a:lstStyle/>
          <a:p>
            <a:r>
              <a:rPr lang="ko-KR" altLang="en-US" sz="2000" dirty="0"/>
              <a:t>용도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유니티에서 실제로 실행하는 코드</a:t>
            </a:r>
            <a:endParaRPr lang="en-US" altLang="ko-KR" sz="1800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33DF05-1623-198B-0FA8-F4383EA4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186" y="1089494"/>
            <a:ext cx="4894398" cy="41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22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58B9-8126-73CD-BA12-FAD222301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3873992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소켓의 접속</a:t>
            </a:r>
            <a:r>
              <a:rPr lang="en-US" altLang="ko-KR" dirty="0"/>
              <a:t> </a:t>
            </a:r>
            <a:r>
              <a:rPr lang="ko-KR" altLang="en-US" dirty="0"/>
              <a:t>종료</a:t>
            </a:r>
            <a:r>
              <a:rPr lang="en-US" altLang="ko-KR" dirty="0"/>
              <a:t>, </a:t>
            </a:r>
            <a:r>
              <a:rPr lang="ko-KR" altLang="en-US" dirty="0"/>
              <a:t>송수신은 정해진 형태로 동작하므로 지금까지 만든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라이브러리는 여러 게임의 통신에 활용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Next?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13863-31C4-F3FB-17DA-14F4A3A9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81400"/>
            <a:ext cx="3429000" cy="29310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6A46F8-8287-058D-88AE-9328286E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99" y="2438400"/>
            <a:ext cx="4895674" cy="40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85" y="141537"/>
            <a:ext cx="11161946" cy="620463"/>
          </a:xfrm>
        </p:spPr>
        <p:txBody>
          <a:bodyPr/>
          <a:lstStyle/>
          <a:p>
            <a:r>
              <a:rPr lang="ko-KR" altLang="en-US" dirty="0"/>
              <a:t>실습 예제 실행 방법 </a:t>
            </a:r>
            <a:r>
              <a:rPr lang="en-US" altLang="ko-KR" dirty="0"/>
              <a:t>- </a:t>
            </a:r>
            <a:r>
              <a:rPr lang="ko-KR" altLang="en-US" dirty="0"/>
              <a:t>서버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B047AA-8731-72DD-AC1D-50B5D8C9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16" y="1524000"/>
            <a:ext cx="3753374" cy="4286848"/>
          </a:xfrm>
          <a:prstGeom prst="rect">
            <a:avLst/>
          </a:prstGeom>
        </p:spPr>
      </p:pic>
      <p:pic>
        <p:nvPicPr>
          <p:cNvPr id="12" name="내용 개체 틀 6">
            <a:extLst>
              <a:ext uri="{FF2B5EF4-FFF2-40B4-BE49-F238E27FC236}">
                <a16:creationId xmlns:a16="http://schemas.microsoft.com/office/drawing/2014/main" id="{908B4483-CA23-0FEE-86EF-654F34F43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490" b="21485"/>
          <a:stretch/>
        </p:blipFill>
        <p:spPr bwMode="auto">
          <a:xfrm>
            <a:off x="514616" y="1524000"/>
            <a:ext cx="2738215" cy="227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C0E3C3-3B37-C1AB-170D-49381095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16" y="1524000"/>
            <a:ext cx="2524477" cy="2019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710AF8-2973-E6BC-E1F5-9255DB1F1F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208"/>
          <a:stretch/>
        </p:blipFill>
        <p:spPr>
          <a:xfrm>
            <a:off x="8587621" y="4305582"/>
            <a:ext cx="2524477" cy="2410161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849DD56-7853-C460-9BCD-766CAC382B26}"/>
              </a:ext>
            </a:extLst>
          </p:cNvPr>
          <p:cNvSpPr/>
          <p:nvPr/>
        </p:nvSpPr>
        <p:spPr>
          <a:xfrm>
            <a:off x="3369624" y="2578592"/>
            <a:ext cx="4572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933A9-5954-73CA-D68F-F0119FE7F823}"/>
              </a:ext>
            </a:extLst>
          </p:cNvPr>
          <p:cNvSpPr/>
          <p:nvPr/>
        </p:nvSpPr>
        <p:spPr>
          <a:xfrm>
            <a:off x="1159823" y="1143000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1.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첫화면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6E8FCE-876E-A0CB-59B1-08BC839B30E5}"/>
              </a:ext>
            </a:extLst>
          </p:cNvPr>
          <p:cNvSpPr/>
          <p:nvPr/>
        </p:nvSpPr>
        <p:spPr>
          <a:xfrm>
            <a:off x="5096403" y="1143000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연결대기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3C0AA4-FCE0-9451-4817-7BFBC4D778C5}"/>
              </a:ext>
            </a:extLst>
          </p:cNvPr>
          <p:cNvSpPr/>
          <p:nvPr/>
        </p:nvSpPr>
        <p:spPr>
          <a:xfrm>
            <a:off x="9125960" y="1143000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3</a:t>
            </a:r>
            <a:r>
              <a:rPr lang="en-US" altLang="ko-KR" sz="1600" b="1">
                <a:solidFill>
                  <a:sysClr val="windowText" lastClr="000000"/>
                </a:solidFill>
              </a:rPr>
              <a:t>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클라 연결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AC14F-0ABA-86D6-32B9-707059CB6C52}"/>
              </a:ext>
            </a:extLst>
          </p:cNvPr>
          <p:cNvSpPr/>
          <p:nvPr/>
        </p:nvSpPr>
        <p:spPr>
          <a:xfrm>
            <a:off x="9002639" y="3962400"/>
            <a:ext cx="169444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4.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메시지 수신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AEDF256-B006-BE07-6FCF-4FF957CCBE71}"/>
              </a:ext>
            </a:extLst>
          </p:cNvPr>
          <p:cNvSpPr/>
          <p:nvPr/>
        </p:nvSpPr>
        <p:spPr>
          <a:xfrm>
            <a:off x="7916474" y="2578592"/>
            <a:ext cx="4572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B21D421-4DD7-CB59-E94E-D125B36EDEC0}"/>
              </a:ext>
            </a:extLst>
          </p:cNvPr>
          <p:cNvSpPr/>
          <p:nvPr/>
        </p:nvSpPr>
        <p:spPr>
          <a:xfrm rot="5400000">
            <a:off x="9735559" y="3604157"/>
            <a:ext cx="2286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FDD46F-1739-4E80-AEDA-84AA1FD58664}"/>
              </a:ext>
            </a:extLst>
          </p:cNvPr>
          <p:cNvSpPr/>
          <p:nvPr/>
        </p:nvSpPr>
        <p:spPr>
          <a:xfrm>
            <a:off x="659934" y="2231471"/>
            <a:ext cx="1479260" cy="302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86EADE-14B6-0111-6D0D-BD7CF6AD67AB}"/>
              </a:ext>
            </a:extLst>
          </p:cNvPr>
          <p:cNvSpPr/>
          <p:nvPr/>
        </p:nvSpPr>
        <p:spPr>
          <a:xfrm>
            <a:off x="3958205" y="4883091"/>
            <a:ext cx="2224481" cy="745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EFDC05-C77D-2BAA-5586-5FE89F4B4ECF}"/>
              </a:ext>
            </a:extLst>
          </p:cNvPr>
          <p:cNvSpPr/>
          <p:nvPr/>
        </p:nvSpPr>
        <p:spPr>
          <a:xfrm>
            <a:off x="8590326" y="2988577"/>
            <a:ext cx="2224481" cy="383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C0DF65-0DB7-AC3B-BFC9-B1DDC59114F7}"/>
              </a:ext>
            </a:extLst>
          </p:cNvPr>
          <p:cNvSpPr/>
          <p:nvPr/>
        </p:nvSpPr>
        <p:spPr>
          <a:xfrm>
            <a:off x="8616891" y="6119069"/>
            <a:ext cx="2224481" cy="383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0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예제 실행 방법 </a:t>
            </a:r>
            <a:r>
              <a:rPr lang="en-US" altLang="ko-KR" dirty="0"/>
              <a:t>- </a:t>
            </a:r>
            <a:r>
              <a:rPr lang="ko-KR" altLang="en-US" dirty="0"/>
              <a:t>클라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1710ED-E309-F80E-BD1B-CD625EB4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323" y="1994832"/>
            <a:ext cx="2594850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9422A8-8D3A-2475-C7AC-2931B63B4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08"/>
          <a:stretch/>
        </p:blipFill>
        <p:spPr>
          <a:xfrm>
            <a:off x="5966544" y="1990638"/>
            <a:ext cx="2161973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D1347F-257B-0E3B-C951-696979BCF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08"/>
          <a:stretch/>
        </p:blipFill>
        <p:spPr>
          <a:xfrm>
            <a:off x="245424" y="1990638"/>
            <a:ext cx="1981200" cy="1247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2A666A-3F18-013A-017B-565286D46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888" y="4207665"/>
            <a:ext cx="3124636" cy="241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EECD0-43E1-D82C-8D08-9C4FD7F05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178" y="1310168"/>
            <a:ext cx="2372056" cy="2324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20BFE86-F9CA-DE6D-68DF-289B5927C4D7}"/>
              </a:ext>
            </a:extLst>
          </p:cNvPr>
          <p:cNvSpPr/>
          <p:nvPr/>
        </p:nvSpPr>
        <p:spPr>
          <a:xfrm>
            <a:off x="2350771" y="2507285"/>
            <a:ext cx="258205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C7859-49D2-F44E-24C3-92EF71BDE576}"/>
              </a:ext>
            </a:extLst>
          </p:cNvPr>
          <p:cNvSpPr/>
          <p:nvPr/>
        </p:nvSpPr>
        <p:spPr>
          <a:xfrm>
            <a:off x="566348" y="1575646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1.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클라 실행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C39A1C-AB8A-FD2F-E7FB-E1C42EA68A79}"/>
              </a:ext>
            </a:extLst>
          </p:cNvPr>
          <p:cNvSpPr/>
          <p:nvPr/>
        </p:nvSpPr>
        <p:spPr>
          <a:xfrm>
            <a:off x="399875" y="2700555"/>
            <a:ext cx="1504426" cy="24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573585-DDB3-F7D3-F374-A1984B62ABAD}"/>
              </a:ext>
            </a:extLst>
          </p:cNvPr>
          <p:cNvSpPr/>
          <p:nvPr/>
        </p:nvSpPr>
        <p:spPr>
          <a:xfrm>
            <a:off x="4375267" y="3805105"/>
            <a:ext cx="529905" cy="24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8C7690-ABD4-F74F-3148-35B1A88447D6}"/>
              </a:ext>
            </a:extLst>
          </p:cNvPr>
          <p:cNvSpPr/>
          <p:nvPr/>
        </p:nvSpPr>
        <p:spPr>
          <a:xfrm>
            <a:off x="6016719" y="2758580"/>
            <a:ext cx="1902905" cy="51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94F834-C388-D4EE-461C-E73B88EB9EC0}"/>
              </a:ext>
            </a:extLst>
          </p:cNvPr>
          <p:cNvSpPr/>
          <p:nvPr/>
        </p:nvSpPr>
        <p:spPr>
          <a:xfrm>
            <a:off x="8809837" y="6008613"/>
            <a:ext cx="2154574" cy="375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012CCA-FE01-8701-8145-B7F42FC338F4}"/>
              </a:ext>
            </a:extLst>
          </p:cNvPr>
          <p:cNvSpPr/>
          <p:nvPr/>
        </p:nvSpPr>
        <p:spPr>
          <a:xfrm>
            <a:off x="9297796" y="2184632"/>
            <a:ext cx="1524002" cy="24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7CB3A05-F24F-1404-2324-4BEFD31961BD}"/>
              </a:ext>
            </a:extLst>
          </p:cNvPr>
          <p:cNvSpPr/>
          <p:nvPr/>
        </p:nvSpPr>
        <p:spPr>
          <a:xfrm>
            <a:off x="5515118" y="2548155"/>
            <a:ext cx="258205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AAFBC99-FFF7-03D7-29F1-6E8031FB3B04}"/>
              </a:ext>
            </a:extLst>
          </p:cNvPr>
          <p:cNvSpPr/>
          <p:nvPr/>
        </p:nvSpPr>
        <p:spPr>
          <a:xfrm>
            <a:off x="8565585" y="2429311"/>
            <a:ext cx="258205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C0F7C2C-5C6D-EC76-697D-BCD3E9D7A228}"/>
              </a:ext>
            </a:extLst>
          </p:cNvPr>
          <p:cNvSpPr/>
          <p:nvPr/>
        </p:nvSpPr>
        <p:spPr>
          <a:xfrm rot="5400000">
            <a:off x="10242103" y="3749767"/>
            <a:ext cx="258205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D0A0DB-BF52-1693-3D76-8CB4926B8370}"/>
              </a:ext>
            </a:extLst>
          </p:cNvPr>
          <p:cNvSpPr/>
          <p:nvPr/>
        </p:nvSpPr>
        <p:spPr>
          <a:xfrm>
            <a:off x="3264848" y="1575646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옵션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58A445-99EA-A163-6BF6-25E43F083424}"/>
              </a:ext>
            </a:extLst>
          </p:cNvPr>
          <p:cNvSpPr/>
          <p:nvPr/>
        </p:nvSpPr>
        <p:spPr>
          <a:xfrm>
            <a:off x="6323630" y="1575646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3.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서버 연결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C305CF-67A9-275F-8629-45439B1A9D6D}"/>
              </a:ext>
            </a:extLst>
          </p:cNvPr>
          <p:cNvSpPr/>
          <p:nvPr/>
        </p:nvSpPr>
        <p:spPr>
          <a:xfrm>
            <a:off x="9517957" y="856464"/>
            <a:ext cx="1706495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4</a:t>
            </a:r>
            <a:r>
              <a:rPr lang="en-US" altLang="ko-KR" sz="1600" b="1">
                <a:solidFill>
                  <a:sysClr val="windowText" lastClr="000000"/>
                </a:solidFill>
              </a:rPr>
              <a:t>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메시지 전송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87513-B851-CC60-1174-2095B1F8A8A5}"/>
              </a:ext>
            </a:extLst>
          </p:cNvPr>
          <p:cNvSpPr/>
          <p:nvPr/>
        </p:nvSpPr>
        <p:spPr>
          <a:xfrm>
            <a:off x="9526346" y="4359103"/>
            <a:ext cx="1706495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5.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서버측 콘솔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F91C785-6F77-F4A9-7DD3-73CDE8467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094" y="1990638"/>
            <a:ext cx="1960530" cy="300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1A9D8E3F-6F62-A6D8-F7F8-AE1AC813E097}"/>
              </a:ext>
            </a:extLst>
          </p:cNvPr>
          <p:cNvSpPr/>
          <p:nvPr/>
        </p:nvSpPr>
        <p:spPr>
          <a:xfrm>
            <a:off x="936209" y="3496065"/>
            <a:ext cx="1290415" cy="553998"/>
          </a:xfrm>
          <a:prstGeom prst="wedgeRectCallout">
            <a:avLst>
              <a:gd name="adj1" fmla="val -57889"/>
              <a:gd name="adj2" fmla="val -79841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bin </a:t>
            </a:r>
            <a:r>
              <a:rPr lang="ko-KR" altLang="en-US" sz="1600" dirty="0">
                <a:solidFill>
                  <a:schemeClr val="tx1"/>
                </a:solidFill>
              </a:rPr>
              <a:t>폴더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안에 있음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759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유니티와 소켓프로그래밍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58B9-8126-73CD-BA12-FAD222301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16450" y="5396384"/>
            <a:ext cx="10205815" cy="9144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보여지는 모습은 다르지만</a:t>
            </a:r>
            <a:r>
              <a:rPr lang="en-US" altLang="ko-KR" sz="2000" dirty="0"/>
              <a:t>, </a:t>
            </a:r>
            <a:r>
              <a:rPr lang="ko-KR" altLang="en-US" sz="2000" dirty="0"/>
              <a:t>모두 </a:t>
            </a:r>
            <a:r>
              <a:rPr lang="en-US" altLang="ko-KR" sz="2000" dirty="0"/>
              <a:t>C#</a:t>
            </a:r>
            <a:r>
              <a:rPr lang="ko-KR" altLang="en-US" sz="2000" dirty="0"/>
              <a:t>의 소켓 라이브러리로 구현된 결과물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-</a:t>
            </a:r>
            <a:r>
              <a:rPr lang="ko-KR" altLang="en-US" sz="2000" dirty="0"/>
              <a:t> 마찬가지로</a:t>
            </a:r>
            <a:r>
              <a:rPr lang="en-US" altLang="ko-KR" sz="2000" dirty="0"/>
              <a:t>, </a:t>
            </a:r>
            <a:r>
              <a:rPr lang="ko-KR" altLang="en-US" sz="2000" dirty="0"/>
              <a:t>유니티도 소켓프로그래밍 기술을 적용하려는 표현도구일 뿐이다</a:t>
            </a:r>
            <a:r>
              <a:rPr lang="en-US" altLang="ko-KR" sz="2000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EB9DF1-6ED0-2623-E6AB-F7B0DB88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158" y="1081174"/>
            <a:ext cx="4724400" cy="1669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7CD8F0-7F14-6A66-7730-6D66B4B40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50"/>
          <a:stretch/>
        </p:blipFill>
        <p:spPr>
          <a:xfrm>
            <a:off x="7086600" y="3198230"/>
            <a:ext cx="3839689" cy="1488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99722B-9377-F1E0-9DC9-E09A0F48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223638"/>
            <a:ext cx="5731702" cy="14635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3DEAA-56EF-3246-744D-7E3E83A98E5C}"/>
              </a:ext>
            </a:extLst>
          </p:cNvPr>
          <p:cNvSpPr/>
          <p:nvPr/>
        </p:nvSpPr>
        <p:spPr>
          <a:xfrm>
            <a:off x="5395458" y="2635343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소켓 개념도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1466DE-7402-793C-C6A3-A7BC265D20A7}"/>
              </a:ext>
            </a:extLst>
          </p:cNvPr>
          <p:cNvSpPr/>
          <p:nvPr/>
        </p:nvSpPr>
        <p:spPr>
          <a:xfrm>
            <a:off x="2751551" y="4772355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소켓 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콘솔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07C7-E972-341A-4A01-C4684D9BB418}"/>
              </a:ext>
            </a:extLst>
          </p:cNvPr>
          <p:cNvSpPr/>
          <p:nvPr/>
        </p:nvSpPr>
        <p:spPr>
          <a:xfrm>
            <a:off x="8282544" y="4784568"/>
            <a:ext cx="1447800" cy="2999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소켓 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윈폼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435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B3667-EF2F-DFCC-2C5E-1E5923C0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소켓 프로그래밍 기본 흐름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50DE73-AB4E-5CB8-4242-C5739201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447800"/>
            <a:ext cx="6363588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TCP </a:t>
            </a:r>
            <a:r>
              <a:rPr lang="ko-KR" altLang="en-US" dirty="0"/>
              <a:t>코드</a:t>
            </a:r>
            <a:r>
              <a:rPr lang="en-US" altLang="ko-KR" dirty="0"/>
              <a:t> – Listener()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58B9-8126-73CD-BA12-FAD222301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4953000"/>
            <a:ext cx="11161945" cy="914400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ko-KR" altLang="en-US" sz="1800" dirty="0"/>
              <a:t>소켓 생성자 </a:t>
            </a:r>
            <a:r>
              <a:rPr lang="en-US" altLang="ko-KR" sz="1800" dirty="0"/>
              <a:t>: IP</a:t>
            </a:r>
            <a:r>
              <a:rPr lang="ko-KR" altLang="en-US" sz="1800" dirty="0"/>
              <a:t>주소 할당</a:t>
            </a:r>
            <a:r>
              <a:rPr lang="en-US" altLang="ko-KR" sz="1800" dirty="0"/>
              <a:t>, TCP/UDP </a:t>
            </a:r>
            <a:r>
              <a:rPr lang="ko-KR" altLang="en-US" sz="1800" dirty="0"/>
              <a:t>연결 선택</a:t>
            </a:r>
            <a:endParaRPr lang="en-US" altLang="ko-KR" sz="1800" dirty="0"/>
          </a:p>
          <a:p>
            <a:pPr marL="457200" indent="-457200">
              <a:buAutoNum type="arabicParenBoth"/>
            </a:pPr>
            <a:r>
              <a:rPr lang="en-US" altLang="ko-KR" sz="1800" dirty="0"/>
              <a:t>Bind() : </a:t>
            </a:r>
            <a:r>
              <a:rPr lang="ko-KR" altLang="en-US" sz="1800" dirty="0"/>
              <a:t>포트 번호 할당</a:t>
            </a:r>
            <a:endParaRPr lang="en-US" altLang="ko-KR" sz="1800" dirty="0"/>
          </a:p>
          <a:p>
            <a:pPr marL="457200" indent="-457200">
              <a:buAutoNum type="arabicParenBoth"/>
            </a:pPr>
            <a:r>
              <a:rPr lang="en-US" altLang="ko-KR" sz="1800" dirty="0"/>
              <a:t>Listen(1) : </a:t>
            </a:r>
            <a:r>
              <a:rPr lang="en-US" altLang="ko-KR" sz="1800" dirty="0" err="1"/>
              <a:t>m_listener</a:t>
            </a:r>
            <a:r>
              <a:rPr lang="en-US" altLang="ko-KR" sz="1800" dirty="0"/>
              <a:t> </a:t>
            </a:r>
            <a:r>
              <a:rPr lang="ko-KR" altLang="en-US" sz="1800" dirty="0"/>
              <a:t>소켓 연결 대기상태로 </a:t>
            </a:r>
            <a:r>
              <a:rPr lang="en-US" altLang="ko-KR" sz="1800" dirty="0"/>
              <a:t>set / 1</a:t>
            </a:r>
            <a:r>
              <a:rPr lang="ko-KR" altLang="en-US" sz="1800" dirty="0"/>
              <a:t>은 </a:t>
            </a:r>
            <a:r>
              <a:rPr lang="ko-KR" altLang="en-US" sz="1800" dirty="0" err="1"/>
              <a:t>백로그큐</a:t>
            </a:r>
            <a:r>
              <a:rPr lang="ko-KR" altLang="en-US" sz="1800" dirty="0"/>
              <a:t> 크기</a:t>
            </a:r>
            <a:r>
              <a:rPr lang="en-US" altLang="ko-KR" sz="1800" dirty="0"/>
              <a:t>(</a:t>
            </a:r>
            <a:r>
              <a:rPr lang="ko-KR" altLang="en-US" sz="1800" dirty="0" err="1"/>
              <a:t>클라들의</a:t>
            </a:r>
            <a:r>
              <a:rPr lang="ko-KR" altLang="en-US" sz="1800" dirty="0"/>
              <a:t> 연결대기실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B8852-2389-5F43-9D0A-6A43DA46F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1102441"/>
            <a:ext cx="6858000" cy="3485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1B08953-80D9-F108-7EEF-B7A010E6EEE7}"/>
                  </a:ext>
                </a:extLst>
              </p14:cNvPr>
              <p14:cNvContentPartPr/>
              <p14:nvPr/>
            </p14:nvContentPartPr>
            <p14:xfrm>
              <a:off x="1809720" y="1898640"/>
              <a:ext cx="6166080" cy="42548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1B08953-80D9-F108-7EEF-B7A010E6EE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360" y="1889280"/>
                <a:ext cx="6184800" cy="42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393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TCP </a:t>
            </a:r>
            <a:r>
              <a:rPr lang="ko-KR" altLang="en-US" dirty="0"/>
              <a:t>코드 </a:t>
            </a:r>
            <a:r>
              <a:rPr lang="en-US" altLang="ko-KR" dirty="0"/>
              <a:t>– Accept()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428F8C-CCA7-C6EB-E1BC-A8D3E80A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9296400" cy="3332922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1AB5EC82-C7B2-FD11-C193-C7B23DFF4F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2985" y="4742127"/>
            <a:ext cx="11161945" cy="9144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en-US" altLang="ko-KR" sz="1800" dirty="0" err="1"/>
              <a:t>AcceptClient</a:t>
            </a:r>
            <a:r>
              <a:rPr lang="en-US" altLang="ko-KR" sz="1800" dirty="0"/>
              <a:t>() : </a:t>
            </a:r>
            <a:r>
              <a:rPr lang="ko-KR" altLang="en-US" sz="1800" dirty="0"/>
              <a:t>클라이언트의 접속 요청을 실제로 처리하는 함수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(4) Poll() : </a:t>
            </a:r>
            <a:r>
              <a:rPr lang="ko-KR" altLang="en-US" sz="1800" dirty="0"/>
              <a:t>클라이언트가 접속 요청하면</a:t>
            </a:r>
            <a:r>
              <a:rPr lang="en-US" altLang="ko-KR" sz="1800" dirty="0"/>
              <a:t>, </a:t>
            </a:r>
            <a:r>
              <a:rPr lang="ko-KR" altLang="en-US" sz="1800" dirty="0"/>
              <a:t>바로 연결되도록 감시 </a:t>
            </a:r>
            <a:r>
              <a:rPr lang="en-US" altLang="ko-KR" sz="1800" dirty="0"/>
              <a:t>/ </a:t>
            </a:r>
            <a:r>
              <a:rPr lang="en-US" altLang="ko-KR" sz="1800" dirty="0" err="1"/>
              <a:t>SelectRead</a:t>
            </a:r>
            <a:r>
              <a:rPr lang="en-US" altLang="ko-KR" sz="1800" dirty="0"/>
              <a:t> : </a:t>
            </a:r>
            <a:r>
              <a:rPr lang="ko-KR" altLang="en-US" sz="1800" dirty="0"/>
              <a:t>연결 가능한지만 확인</a:t>
            </a:r>
            <a:br>
              <a:rPr lang="en-US" altLang="ko-KR" sz="1800" dirty="0"/>
            </a:br>
            <a:r>
              <a:rPr lang="en-US" altLang="ko-KR" sz="1800" dirty="0"/>
              <a:t>               </a:t>
            </a:r>
            <a:r>
              <a:rPr lang="ko-KR" altLang="en-US" sz="1800" dirty="0"/>
              <a:t>연결여부를 </a:t>
            </a:r>
            <a:r>
              <a:rPr lang="en-US" altLang="ko-KR" sz="1800" dirty="0"/>
              <a:t>True/false </a:t>
            </a:r>
            <a:r>
              <a:rPr lang="ko-KR" altLang="en-US" sz="1800" dirty="0"/>
              <a:t>리턴</a:t>
            </a:r>
            <a:br>
              <a:rPr lang="en-US" altLang="ko-KR" sz="1800" dirty="0"/>
            </a:br>
            <a:r>
              <a:rPr lang="en-US" altLang="ko-KR" sz="1800" dirty="0"/>
              <a:t>(5)  </a:t>
            </a:r>
            <a:r>
              <a:rPr lang="en-US" altLang="ko-KR" sz="1800" dirty="0" err="1"/>
              <a:t>m_Listener.Accept</a:t>
            </a:r>
            <a:r>
              <a:rPr lang="en-US" altLang="ko-KR" sz="1800" dirty="0"/>
              <a:t>() : Accept()</a:t>
            </a:r>
            <a:r>
              <a:rPr lang="ko-KR" altLang="en-US" sz="1800" dirty="0"/>
              <a:t>는 해당 소켓에 연결 요청이 왔을 때 연결을 받아들이는 함수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                                  </a:t>
            </a:r>
            <a:r>
              <a:rPr lang="ko-KR" altLang="en-US" sz="1800" dirty="0"/>
              <a:t>연결여부를 </a:t>
            </a:r>
            <a:r>
              <a:rPr lang="en-US" altLang="ko-KR" sz="1800" dirty="0"/>
              <a:t>True/false </a:t>
            </a:r>
            <a:r>
              <a:rPr lang="ko-KR" altLang="en-US" sz="1800" dirty="0"/>
              <a:t>리턴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7584AD8-D7C1-540E-E7EE-CDA35957D19E}"/>
                  </a:ext>
                </a:extLst>
              </p14:cNvPr>
              <p14:cNvContentPartPr/>
              <p14:nvPr/>
            </p14:nvContentPartPr>
            <p14:xfrm>
              <a:off x="888840" y="2527200"/>
              <a:ext cx="10230480" cy="36770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7584AD8-D7C1-540E-E7EE-CDA35957D1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2517840"/>
                <a:ext cx="10249200" cy="36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66900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</TotalTime>
  <Words>1196</Words>
  <Application>Microsoft Office PowerPoint</Application>
  <PresentationFormat>와이드스크린</PresentationFormat>
  <Paragraphs>175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-apple-system</vt:lpstr>
      <vt:lpstr>HY견고딕</vt:lpstr>
      <vt:lpstr>Noto Sans KR</vt:lpstr>
      <vt:lpstr>굴림</vt:lpstr>
      <vt:lpstr>맑은 고딕</vt:lpstr>
      <vt:lpstr>Arial</vt:lpstr>
      <vt:lpstr>Consolas</vt:lpstr>
      <vt:lpstr>Verdana</vt:lpstr>
      <vt:lpstr>Wingdings</vt:lpstr>
      <vt:lpstr>1_Office 테마</vt:lpstr>
      <vt:lpstr>유니티 – 네트워크 연동</vt:lpstr>
      <vt:lpstr>Network 실습 예제 유니티 업로드 1</vt:lpstr>
      <vt:lpstr>Network 실습 예제 유니티 업로드 2</vt:lpstr>
      <vt:lpstr>실습 예제 실행 방법 - 서버</vt:lpstr>
      <vt:lpstr>실습 예제 실행 방법 - 클라</vt:lpstr>
      <vt:lpstr>유니티와 소켓프로그래밍</vt:lpstr>
      <vt:lpstr>소켓 프로그래밍 기본 흐름</vt:lpstr>
      <vt:lpstr>주요 TCP 코드 – Listener()</vt:lpstr>
      <vt:lpstr>주요 TCP 코드 – Accept()</vt:lpstr>
      <vt:lpstr>주요 TCP 코드 – 클라이언트 접속</vt:lpstr>
      <vt:lpstr>주요 TCP 코드 – 클라이언트 메시지 송신</vt:lpstr>
      <vt:lpstr>주요 TCP 코드 – 서버 메시지 수신</vt:lpstr>
      <vt:lpstr>주요 TCP 코드 – 통신 상대와 접속 종료</vt:lpstr>
      <vt:lpstr>주요 TCP 코드 - StopListener</vt:lpstr>
      <vt:lpstr>03 : Network 라이브러리</vt:lpstr>
      <vt:lpstr>프로젝트 구조 설명 – 03 : Network 라이브러리</vt:lpstr>
      <vt:lpstr>Transport TCP 분석</vt:lpstr>
      <vt:lpstr>1. 통신 라이브러리</vt:lpstr>
      <vt:lpstr>분석 – StartServer()</vt:lpstr>
      <vt:lpstr>분석 – StopServer() </vt:lpstr>
      <vt:lpstr>분석 – Connect()  1 </vt:lpstr>
      <vt:lpstr>분석 – Connect()  2 </vt:lpstr>
      <vt:lpstr>분석 – Disconnect() </vt:lpstr>
      <vt:lpstr>분석 – Send() / Receive() </vt:lpstr>
      <vt:lpstr>2. 이벤트 처리</vt:lpstr>
      <vt:lpstr>분석 – NetworkDef.cs </vt:lpstr>
      <vt:lpstr>분석  델리게이트 사용 방법 </vt:lpstr>
      <vt:lpstr>3. 스레드 &amp; 패킷 큐</vt:lpstr>
      <vt:lpstr>분석 – 패킷 큐.cs </vt:lpstr>
      <vt:lpstr>분석 – 패킷 큐 구조 </vt:lpstr>
      <vt:lpstr>분석 – Enqueue()</vt:lpstr>
      <vt:lpstr>분석 - Dequeue() </vt:lpstr>
      <vt:lpstr>분석 – LaunchThread() </vt:lpstr>
      <vt:lpstr>분석 – Dispatch() </vt:lpstr>
      <vt:lpstr>분석 - DispatchSend() </vt:lpstr>
      <vt:lpstr>분석 - DispatchReceive() </vt:lpstr>
      <vt:lpstr>4. LibrarySample.cs</vt:lpstr>
      <vt:lpstr>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한빛아카데미(주)</dc:creator>
  <cp:lastModifiedBy>홍석 최</cp:lastModifiedBy>
  <cp:revision>71</cp:revision>
  <cp:lastPrinted>1601-01-01T00:00:00Z</cp:lastPrinted>
  <dcterms:created xsi:type="dcterms:W3CDTF">1601-01-01T00:00:00Z</dcterms:created>
  <dcterms:modified xsi:type="dcterms:W3CDTF">2023-07-22T01:46:52Z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